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436" r:id="rId2"/>
    <p:sldId id="437" r:id="rId3"/>
    <p:sldId id="442" r:id="rId4"/>
    <p:sldId id="438" r:id="rId5"/>
    <p:sldId id="443" r:id="rId6"/>
    <p:sldId id="439" r:id="rId7"/>
    <p:sldId id="444" r:id="rId8"/>
    <p:sldId id="445" r:id="rId9"/>
    <p:sldId id="446" r:id="rId10"/>
    <p:sldId id="447" r:id="rId11"/>
    <p:sldId id="448" r:id="rId12"/>
    <p:sldId id="440" r:id="rId13"/>
    <p:sldId id="449" r:id="rId14"/>
    <p:sldId id="450" r:id="rId15"/>
    <p:sldId id="451" r:id="rId16"/>
    <p:sldId id="452" r:id="rId17"/>
    <p:sldId id="453" r:id="rId18"/>
    <p:sldId id="454" r:id="rId19"/>
    <p:sldId id="455" r:id="rId20"/>
    <p:sldId id="456" r:id="rId21"/>
    <p:sldId id="457" r:id="rId22"/>
    <p:sldId id="459" r:id="rId23"/>
    <p:sldId id="462" r:id="rId24"/>
    <p:sldId id="458" r:id="rId25"/>
    <p:sldId id="463" r:id="rId26"/>
    <p:sldId id="464" r:id="rId27"/>
    <p:sldId id="460" r:id="rId28"/>
    <p:sldId id="461" r:id="rId29"/>
    <p:sldId id="467" r:id="rId30"/>
    <p:sldId id="465" r:id="rId31"/>
    <p:sldId id="468" r:id="rId32"/>
    <p:sldId id="466" r:id="rId33"/>
    <p:sldId id="469" r:id="rId34"/>
    <p:sldId id="4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827C40-D986-724B-A183-4A7DCE4470B0}">
          <p14:sldIdLst>
            <p14:sldId id="436"/>
            <p14:sldId id="437"/>
            <p14:sldId id="442"/>
            <p14:sldId id="438"/>
            <p14:sldId id="443"/>
            <p14:sldId id="439"/>
            <p14:sldId id="444"/>
            <p14:sldId id="445"/>
            <p14:sldId id="446"/>
            <p14:sldId id="447"/>
            <p14:sldId id="448"/>
            <p14:sldId id="440"/>
            <p14:sldId id="449"/>
            <p14:sldId id="450"/>
            <p14:sldId id="451"/>
            <p14:sldId id="452"/>
            <p14:sldId id="453"/>
            <p14:sldId id="454"/>
            <p14:sldId id="455"/>
            <p14:sldId id="456"/>
            <p14:sldId id="457"/>
            <p14:sldId id="459"/>
            <p14:sldId id="462"/>
            <p14:sldId id="458"/>
            <p14:sldId id="463"/>
            <p14:sldId id="464"/>
            <p14:sldId id="460"/>
            <p14:sldId id="461"/>
            <p14:sldId id="467"/>
            <p14:sldId id="465"/>
            <p14:sldId id="468"/>
            <p14:sldId id="466"/>
            <p14:sldId id="469"/>
            <p14:sldId id="4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89D13-27CF-FB49-9E90-389CB82EC58D}" v="49" dt="2024-09-17T01:38:15.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633" autoAdjust="0"/>
  </p:normalViewPr>
  <p:slideViewPr>
    <p:cSldViewPr snapToGrid="0">
      <p:cViewPr>
        <p:scale>
          <a:sx n="90" d="100"/>
          <a:sy n="90" d="100"/>
        </p:scale>
        <p:origin x="1976"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 Li" userId="f9f2895baf507229" providerId="LiveId" clId="{BE603FDF-349E-4E44-BCCB-AB6784333BF3}"/>
    <pc:docChg chg="undo custSel addSld delSld modSld sldOrd modSection">
      <pc:chgData name="Kinfe Li" userId="f9f2895baf507229" providerId="LiveId" clId="{BE603FDF-349E-4E44-BCCB-AB6784333BF3}" dt="2024-09-15T10:31:33.007" v="6979" actId="20577"/>
      <pc:docMkLst>
        <pc:docMk/>
      </pc:docMkLst>
      <pc:sldChg chg="addSp modSp mod">
        <pc:chgData name="Kinfe Li" userId="f9f2895baf507229" providerId="LiveId" clId="{BE603FDF-349E-4E44-BCCB-AB6784333BF3}" dt="2024-09-09T09:18:54.600" v="791" actId="113"/>
        <pc:sldMkLst>
          <pc:docMk/>
          <pc:sldMk cId="0" sldId="436"/>
        </pc:sldMkLst>
        <pc:spChg chg="mod">
          <ac:chgData name="Kinfe Li" userId="f9f2895baf507229" providerId="LiveId" clId="{BE603FDF-349E-4E44-BCCB-AB6784333BF3}" dt="2024-09-09T09:18:54.600" v="791" actId="113"/>
          <ac:spMkLst>
            <pc:docMk/>
            <pc:sldMk cId="0" sldId="436"/>
            <ac:spMk id="4" creationId="{00000000-0000-0000-0000-000000000000}"/>
          </ac:spMkLst>
        </pc:spChg>
        <pc:spChg chg="mod">
          <ac:chgData name="Kinfe Li" userId="f9f2895baf507229" providerId="LiveId" clId="{BE603FDF-349E-4E44-BCCB-AB6784333BF3}" dt="2024-09-07T13:22:07.168" v="35" actId="20577"/>
          <ac:spMkLst>
            <pc:docMk/>
            <pc:sldMk cId="0" sldId="436"/>
            <ac:spMk id="12" creationId="{00000000-0000-0000-0000-000000000000}"/>
          </ac:spMkLst>
        </pc:spChg>
        <pc:picChg chg="add mod">
          <ac:chgData name="Kinfe Li" userId="f9f2895baf507229" providerId="LiveId" clId="{BE603FDF-349E-4E44-BCCB-AB6784333BF3}" dt="2024-09-07T13:20:30.610" v="17" actId="12788"/>
          <ac:picMkLst>
            <pc:docMk/>
            <pc:sldMk cId="0" sldId="436"/>
            <ac:picMk id="3" creationId="{15F3715C-0AEC-59FC-BB99-0AB93B769A70}"/>
          </ac:picMkLst>
        </pc:picChg>
      </pc:sldChg>
      <pc:sldChg chg="addSp delSp modSp mod modNotesTx">
        <pc:chgData name="Kinfe Li" userId="f9f2895baf507229" providerId="LiveId" clId="{BE603FDF-349E-4E44-BCCB-AB6784333BF3}" dt="2024-09-09T09:18:39.733" v="784" actId="13926"/>
        <pc:sldMkLst>
          <pc:docMk/>
          <pc:sldMk cId="3538603016" sldId="437"/>
        </pc:sldMkLst>
        <pc:spChg chg="mod">
          <ac:chgData name="Kinfe Li" userId="f9f2895baf507229" providerId="LiveId" clId="{BE603FDF-349E-4E44-BCCB-AB6784333BF3}" dt="2024-09-07T13:22:20.853" v="50" actId="20577"/>
          <ac:spMkLst>
            <pc:docMk/>
            <pc:sldMk cId="3538603016" sldId="437"/>
            <ac:spMk id="2" creationId="{32163130-E512-7471-D9C1-90D1792BF66E}"/>
          </ac:spMkLst>
        </pc:spChg>
        <pc:spChg chg="add mod">
          <ac:chgData name="Kinfe Li" userId="f9f2895baf507229" providerId="LiveId" clId="{BE603FDF-349E-4E44-BCCB-AB6784333BF3}" dt="2024-09-09T09:18:39.733" v="784" actId="13926"/>
          <ac:spMkLst>
            <pc:docMk/>
            <pc:sldMk cId="3538603016" sldId="437"/>
            <ac:spMk id="3" creationId="{D0AFF988-E7D9-6EA4-61E2-5E0C35CB79A5}"/>
          </ac:spMkLst>
        </pc:spChg>
        <pc:spChg chg="add mod">
          <ac:chgData name="Kinfe Li" userId="f9f2895baf507229" providerId="LiveId" clId="{BE603FDF-349E-4E44-BCCB-AB6784333BF3}" dt="2024-09-09T09:18:22.882" v="782"/>
          <ac:spMkLst>
            <pc:docMk/>
            <pc:sldMk cId="3538603016" sldId="437"/>
            <ac:spMk id="8" creationId="{717DB42F-A500-ADF9-8B57-78CCB586216F}"/>
          </ac:spMkLst>
        </pc:spChg>
        <pc:picChg chg="add del mod">
          <ac:chgData name="Kinfe Li" userId="f9f2895baf507229" providerId="LiveId" clId="{BE603FDF-349E-4E44-BCCB-AB6784333BF3}" dt="2024-09-09T08:45:30.990" v="167" actId="21"/>
          <ac:picMkLst>
            <pc:docMk/>
            <pc:sldMk cId="3538603016" sldId="437"/>
            <ac:picMk id="5" creationId="{84E3B89D-6F13-91BE-C15E-5712EA384A85}"/>
          </ac:picMkLst>
        </pc:picChg>
        <pc:picChg chg="add mod">
          <ac:chgData name="Kinfe Li" userId="f9f2895baf507229" providerId="LiveId" clId="{BE603FDF-349E-4E44-BCCB-AB6784333BF3}" dt="2024-09-09T08:45:34.153" v="170" actId="1076"/>
          <ac:picMkLst>
            <pc:docMk/>
            <pc:sldMk cId="3538603016" sldId="437"/>
            <ac:picMk id="7" creationId="{84E3B89D-6F13-91BE-C15E-5712EA384A85}"/>
          </ac:picMkLst>
        </pc:picChg>
      </pc:sldChg>
      <pc:sldChg chg="addSp delSp modSp add mod modNotesTx">
        <pc:chgData name="Kinfe Li" userId="f9f2895baf507229" providerId="LiveId" clId="{BE603FDF-349E-4E44-BCCB-AB6784333BF3}" dt="2024-09-10T07:54:12.233" v="2814" actId="14100"/>
        <pc:sldMkLst>
          <pc:docMk/>
          <pc:sldMk cId="2064866919" sldId="438"/>
        </pc:sldMkLst>
        <pc:spChg chg="mod">
          <ac:chgData name="Kinfe Li" userId="f9f2895baf507229" providerId="LiveId" clId="{BE603FDF-349E-4E44-BCCB-AB6784333BF3}" dt="2024-09-10T03:45:22.402" v="1157"/>
          <ac:spMkLst>
            <pc:docMk/>
            <pc:sldMk cId="2064866919" sldId="438"/>
            <ac:spMk id="2" creationId="{32163130-E512-7471-D9C1-90D1792BF66E}"/>
          </ac:spMkLst>
        </pc:spChg>
        <pc:spChg chg="add del mod">
          <ac:chgData name="Kinfe Li" userId="f9f2895baf507229" providerId="LiveId" clId="{BE603FDF-349E-4E44-BCCB-AB6784333BF3}" dt="2024-09-09T09:15:27.973" v="734"/>
          <ac:spMkLst>
            <pc:docMk/>
            <pc:sldMk cId="2064866919" sldId="438"/>
            <ac:spMk id="3" creationId="{BCC495BE-F586-ABD3-DD7D-C9F6F5D4D9DB}"/>
          </ac:spMkLst>
        </pc:spChg>
        <pc:spChg chg="add mod">
          <ac:chgData name="Kinfe Li" userId="f9f2895baf507229" providerId="LiveId" clId="{BE603FDF-349E-4E44-BCCB-AB6784333BF3}" dt="2024-09-10T03:34:01.999" v="1077"/>
          <ac:spMkLst>
            <pc:docMk/>
            <pc:sldMk cId="2064866919" sldId="438"/>
            <ac:spMk id="4" creationId="{38179A3D-CF56-14B2-380D-F0CC178AFCE5}"/>
          </ac:spMkLst>
        </pc:spChg>
        <pc:spChg chg="add del mod">
          <ac:chgData name="Kinfe Li" userId="f9f2895baf507229" providerId="LiveId" clId="{BE603FDF-349E-4E44-BCCB-AB6784333BF3}" dt="2024-09-09T09:40:37.810" v="920"/>
          <ac:spMkLst>
            <pc:docMk/>
            <pc:sldMk cId="2064866919" sldId="438"/>
            <ac:spMk id="9" creationId="{AD5FC17D-0C1D-505B-4680-538E92096A08}"/>
          </ac:spMkLst>
        </pc:spChg>
        <pc:spChg chg="add mod">
          <ac:chgData name="Kinfe Li" userId="f9f2895baf507229" providerId="LiveId" clId="{BE603FDF-349E-4E44-BCCB-AB6784333BF3}" dt="2024-09-10T07:54:12.233" v="2814" actId="14100"/>
          <ac:spMkLst>
            <pc:docMk/>
            <pc:sldMk cId="2064866919" sldId="438"/>
            <ac:spMk id="10" creationId="{748F6A51-0A1B-D993-5918-716FCAC82256}"/>
          </ac:spMkLst>
        </pc:spChg>
        <pc:spChg chg="add mod">
          <ac:chgData name="Kinfe Li" userId="f9f2895baf507229" providerId="LiveId" clId="{BE603FDF-349E-4E44-BCCB-AB6784333BF3}" dt="2024-09-10T03:28:44.247" v="1045" actId="1076"/>
          <ac:spMkLst>
            <pc:docMk/>
            <pc:sldMk cId="2064866919" sldId="438"/>
            <ac:spMk id="11" creationId="{CEDA6E0C-C319-B763-D623-D03F3EEB9098}"/>
          </ac:spMkLst>
        </pc:spChg>
        <pc:spChg chg="add mod">
          <ac:chgData name="Kinfe Li" userId="f9f2895baf507229" providerId="LiveId" clId="{BE603FDF-349E-4E44-BCCB-AB6784333BF3}" dt="2024-09-10T07:54:04.958" v="2813" actId="14100"/>
          <ac:spMkLst>
            <pc:docMk/>
            <pc:sldMk cId="2064866919" sldId="438"/>
            <ac:spMk id="12" creationId="{13BAC3A7-EBFB-FB98-2DC1-85CD57DD7AEB}"/>
          </ac:spMkLst>
        </pc:spChg>
        <pc:picChg chg="add mod modCrop">
          <ac:chgData name="Kinfe Li" userId="f9f2895baf507229" providerId="LiveId" clId="{BE603FDF-349E-4E44-BCCB-AB6784333BF3}" dt="2024-09-10T03:29:25.474" v="1056" actId="1076"/>
          <ac:picMkLst>
            <pc:docMk/>
            <pc:sldMk cId="2064866919" sldId="438"/>
            <ac:picMk id="5" creationId="{3F60F274-7466-AD2A-9D80-5555858CA864}"/>
          </ac:picMkLst>
        </pc:picChg>
        <pc:picChg chg="add mod">
          <ac:chgData name="Kinfe Li" userId="f9f2895baf507229" providerId="LiveId" clId="{BE603FDF-349E-4E44-BCCB-AB6784333BF3}" dt="2024-09-10T03:28:35.875" v="1042" actId="1076"/>
          <ac:picMkLst>
            <pc:docMk/>
            <pc:sldMk cId="2064866919" sldId="438"/>
            <ac:picMk id="7" creationId="{685BDF16-1E08-6CF8-7E16-BC09F083AFCF}"/>
          </ac:picMkLst>
        </pc:picChg>
        <pc:picChg chg="add mod">
          <ac:chgData name="Kinfe Li" userId="f9f2895baf507229" providerId="LiveId" clId="{BE603FDF-349E-4E44-BCCB-AB6784333BF3}" dt="2024-09-10T03:30:02.157" v="1058" actId="1076"/>
          <ac:picMkLst>
            <pc:docMk/>
            <pc:sldMk cId="2064866919" sldId="438"/>
            <ac:picMk id="9" creationId="{45830AF4-EC63-FC33-D0CC-160FEB5560BF}"/>
          </ac:picMkLst>
        </pc:picChg>
      </pc:sldChg>
      <pc:sldChg chg="addSp modSp add mod">
        <pc:chgData name="Kinfe Li" userId="f9f2895baf507229" providerId="LiveId" clId="{BE603FDF-349E-4E44-BCCB-AB6784333BF3}" dt="2024-09-10T09:53:44.660" v="4112" actId="20577"/>
        <pc:sldMkLst>
          <pc:docMk/>
          <pc:sldMk cId="2747966068" sldId="439"/>
        </pc:sldMkLst>
        <pc:spChg chg="mod">
          <ac:chgData name="Kinfe Li" userId="f9f2895baf507229" providerId="LiveId" clId="{BE603FDF-349E-4E44-BCCB-AB6784333BF3}" dt="2024-09-10T03:45:08.656" v="1154"/>
          <ac:spMkLst>
            <pc:docMk/>
            <pc:sldMk cId="2747966068" sldId="439"/>
            <ac:spMk id="2" creationId="{32163130-E512-7471-D9C1-90D1792BF66E}"/>
          </ac:spMkLst>
        </pc:spChg>
        <pc:spChg chg="add mod">
          <ac:chgData name="Kinfe Li" userId="f9f2895baf507229" providerId="LiveId" clId="{BE603FDF-349E-4E44-BCCB-AB6784333BF3}" dt="2024-09-10T09:53:44.660" v="4112" actId="20577"/>
          <ac:spMkLst>
            <pc:docMk/>
            <pc:sldMk cId="2747966068" sldId="439"/>
            <ac:spMk id="5" creationId="{9AFE8C77-144D-5047-1C64-FFA2A50AE283}"/>
          </ac:spMkLst>
        </pc:spChg>
        <pc:picChg chg="add mod">
          <ac:chgData name="Kinfe Li" userId="f9f2895baf507229" providerId="LiveId" clId="{BE603FDF-349E-4E44-BCCB-AB6784333BF3}" dt="2024-09-10T03:42:29.908" v="1141" actId="1076"/>
          <ac:picMkLst>
            <pc:docMk/>
            <pc:sldMk cId="2747966068" sldId="439"/>
            <ac:picMk id="4" creationId="{748586FA-5BA3-86F2-CCF9-1A7183CF247D}"/>
          </ac:picMkLst>
        </pc:picChg>
      </pc:sldChg>
      <pc:sldChg chg="addSp modSp add mod ord">
        <pc:chgData name="Kinfe Li" userId="f9f2895baf507229" providerId="LiveId" clId="{BE603FDF-349E-4E44-BCCB-AB6784333BF3}" dt="2024-09-10T10:22:06.697" v="4511" actId="1076"/>
        <pc:sldMkLst>
          <pc:docMk/>
          <pc:sldMk cId="1948851386" sldId="440"/>
        </pc:sldMkLst>
        <pc:spChg chg="mod">
          <ac:chgData name="Kinfe Li" userId="f9f2895baf507229" providerId="LiveId" clId="{BE603FDF-349E-4E44-BCCB-AB6784333BF3}" dt="2024-09-10T04:00:19.166" v="1238"/>
          <ac:spMkLst>
            <pc:docMk/>
            <pc:sldMk cId="1948851386" sldId="440"/>
            <ac:spMk id="2" creationId="{32163130-E512-7471-D9C1-90D1792BF66E}"/>
          </ac:spMkLst>
        </pc:spChg>
        <pc:spChg chg="add mod">
          <ac:chgData name="Kinfe Li" userId="f9f2895baf507229" providerId="LiveId" clId="{BE603FDF-349E-4E44-BCCB-AB6784333BF3}" dt="2024-09-10T10:21:40.201" v="4502"/>
          <ac:spMkLst>
            <pc:docMk/>
            <pc:sldMk cId="1948851386" sldId="440"/>
            <ac:spMk id="3" creationId="{27E74015-56DB-0D5E-A683-04C36E67BCB2}"/>
          </ac:spMkLst>
        </pc:spChg>
        <pc:picChg chg="add mod">
          <ac:chgData name="Kinfe Li" userId="f9f2895baf507229" providerId="LiveId" clId="{BE603FDF-349E-4E44-BCCB-AB6784333BF3}" dt="2024-09-10T10:21:55.034" v="4507" actId="14100"/>
          <ac:picMkLst>
            <pc:docMk/>
            <pc:sldMk cId="1948851386" sldId="440"/>
            <ac:picMk id="2050" creationId="{7CC5FD6F-7D55-7B65-4F8B-36F7CF665019}"/>
          </ac:picMkLst>
        </pc:picChg>
        <pc:picChg chg="add mod">
          <ac:chgData name="Kinfe Li" userId="f9f2895baf507229" providerId="LiveId" clId="{BE603FDF-349E-4E44-BCCB-AB6784333BF3}" dt="2024-09-10T10:22:06.697" v="4511" actId="1076"/>
          <ac:picMkLst>
            <pc:docMk/>
            <pc:sldMk cId="1948851386" sldId="440"/>
            <ac:picMk id="2052" creationId="{B87EA684-9E3F-3BA6-C5D9-59C0C3660A6B}"/>
          </ac:picMkLst>
        </pc:picChg>
      </pc:sldChg>
      <pc:sldChg chg="addSp modSp add del mod ord">
        <pc:chgData name="Kinfe Li" userId="f9f2895baf507229" providerId="LiveId" clId="{BE603FDF-349E-4E44-BCCB-AB6784333BF3}" dt="2024-09-10T07:23:35.610" v="2405" actId="47"/>
        <pc:sldMkLst>
          <pc:docMk/>
          <pc:sldMk cId="3270022353" sldId="441"/>
        </pc:sldMkLst>
        <pc:spChg chg="mod">
          <ac:chgData name="Kinfe Li" userId="f9f2895baf507229" providerId="LiveId" clId="{BE603FDF-349E-4E44-BCCB-AB6784333BF3}" dt="2024-09-10T07:07:02.620" v="2267"/>
          <ac:spMkLst>
            <pc:docMk/>
            <pc:sldMk cId="3270022353" sldId="441"/>
            <ac:spMk id="2" creationId="{32163130-E512-7471-D9C1-90D1792BF66E}"/>
          </ac:spMkLst>
        </pc:spChg>
        <pc:spChg chg="add mod">
          <ac:chgData name="Kinfe Li" userId="f9f2895baf507229" providerId="LiveId" clId="{BE603FDF-349E-4E44-BCCB-AB6784333BF3}" dt="2024-09-10T07:15:55.744" v="2354" actId="13926"/>
          <ac:spMkLst>
            <pc:docMk/>
            <pc:sldMk cId="3270022353" sldId="441"/>
            <ac:spMk id="5" creationId="{D970DA1D-8682-C994-0901-003613B365A3}"/>
          </ac:spMkLst>
        </pc:spChg>
        <pc:picChg chg="add mod">
          <ac:chgData name="Kinfe Li" userId="f9f2895baf507229" providerId="LiveId" clId="{BE603FDF-349E-4E44-BCCB-AB6784333BF3}" dt="2024-09-10T07:13:41.164" v="2323" actId="1076"/>
          <ac:picMkLst>
            <pc:docMk/>
            <pc:sldMk cId="3270022353" sldId="441"/>
            <ac:picMk id="4" creationId="{E4410223-704E-726F-3B92-0FDB749DCB5D}"/>
          </ac:picMkLst>
        </pc:picChg>
        <pc:picChg chg="add mod">
          <ac:chgData name="Kinfe Li" userId="f9f2895baf507229" providerId="LiveId" clId="{BE603FDF-349E-4E44-BCCB-AB6784333BF3}" dt="2024-09-10T07:16:19.027" v="2356" actId="1076"/>
          <ac:picMkLst>
            <pc:docMk/>
            <pc:sldMk cId="3270022353" sldId="441"/>
            <ac:picMk id="8" creationId="{0A61DA3A-0240-3D40-872A-072DAF8F21B2}"/>
          </ac:picMkLst>
        </pc:picChg>
      </pc:sldChg>
      <pc:sldChg chg="addSp delSp modSp add mod modNotesTx">
        <pc:chgData name="Kinfe Li" userId="f9f2895baf507229" providerId="LiveId" clId="{BE603FDF-349E-4E44-BCCB-AB6784333BF3}" dt="2024-09-09T09:31:01.862" v="850"/>
        <pc:sldMkLst>
          <pc:docMk/>
          <pc:sldMk cId="2973674530" sldId="442"/>
        </pc:sldMkLst>
        <pc:spChg chg="mod">
          <ac:chgData name="Kinfe Li" userId="f9f2895baf507229" providerId="LiveId" clId="{BE603FDF-349E-4E44-BCCB-AB6784333BF3}" dt="2024-09-09T09:31:01.862" v="850"/>
          <ac:spMkLst>
            <pc:docMk/>
            <pc:sldMk cId="2973674530" sldId="442"/>
            <ac:spMk id="3" creationId="{D0AFF988-E7D9-6EA4-61E2-5E0C35CB79A5}"/>
          </ac:spMkLst>
        </pc:spChg>
        <pc:spChg chg="del">
          <ac:chgData name="Kinfe Li" userId="f9f2895baf507229" providerId="LiveId" clId="{BE603FDF-349E-4E44-BCCB-AB6784333BF3}" dt="2024-09-09T08:59:25.644" v="388" actId="478"/>
          <ac:spMkLst>
            <pc:docMk/>
            <pc:sldMk cId="2973674530" sldId="442"/>
            <ac:spMk id="8" creationId="{717DB42F-A500-ADF9-8B57-78CCB586216F}"/>
          </ac:spMkLst>
        </pc:spChg>
        <pc:picChg chg="add mod">
          <ac:chgData name="Kinfe Li" userId="f9f2895baf507229" providerId="LiveId" clId="{BE603FDF-349E-4E44-BCCB-AB6784333BF3}" dt="2024-09-09T09:07:26.449" v="578" actId="1076"/>
          <ac:picMkLst>
            <pc:docMk/>
            <pc:sldMk cId="2973674530" sldId="442"/>
            <ac:picMk id="5" creationId="{A2E9DFFF-E81C-31D0-2BAE-51CB1CA88E31}"/>
          </ac:picMkLst>
        </pc:picChg>
        <pc:picChg chg="del">
          <ac:chgData name="Kinfe Li" userId="f9f2895baf507229" providerId="LiveId" clId="{BE603FDF-349E-4E44-BCCB-AB6784333BF3}" dt="2024-09-09T08:59:22.558" v="387" actId="478"/>
          <ac:picMkLst>
            <pc:docMk/>
            <pc:sldMk cId="2973674530" sldId="442"/>
            <ac:picMk id="7" creationId="{84E3B89D-6F13-91BE-C15E-5712EA384A85}"/>
          </ac:picMkLst>
        </pc:picChg>
        <pc:cxnChg chg="add">
          <ac:chgData name="Kinfe Li" userId="f9f2895baf507229" providerId="LiveId" clId="{BE603FDF-349E-4E44-BCCB-AB6784333BF3}" dt="2024-09-09T09:07:46.478" v="608" actId="11529"/>
          <ac:cxnSpMkLst>
            <pc:docMk/>
            <pc:sldMk cId="2973674530" sldId="442"/>
            <ac:cxnSpMk id="10" creationId="{1C875155-441E-E9EF-2574-852D7341F5F6}"/>
          </ac:cxnSpMkLst>
        </pc:cxnChg>
      </pc:sldChg>
      <pc:sldChg chg="addSp delSp modSp add mod ord modNotesTx">
        <pc:chgData name="Kinfe Li" userId="f9f2895baf507229" providerId="LiveId" clId="{BE603FDF-349E-4E44-BCCB-AB6784333BF3}" dt="2024-09-10T09:50:24.814" v="4010" actId="13926"/>
        <pc:sldMkLst>
          <pc:docMk/>
          <pc:sldMk cId="1413805488" sldId="443"/>
        </pc:sldMkLst>
        <pc:spChg chg="mod">
          <ac:chgData name="Kinfe Li" userId="f9f2895baf507229" providerId="LiveId" clId="{BE603FDF-349E-4E44-BCCB-AB6784333BF3}" dt="2024-09-10T04:03:30.262" v="1265" actId="20577"/>
          <ac:spMkLst>
            <pc:docMk/>
            <pc:sldMk cId="1413805488" sldId="443"/>
            <ac:spMk id="2" creationId="{32163130-E512-7471-D9C1-90D1792BF66E}"/>
          </ac:spMkLst>
        </pc:spChg>
        <pc:spChg chg="del mod">
          <ac:chgData name="Kinfe Li" userId="f9f2895baf507229" providerId="LiveId" clId="{BE603FDF-349E-4E44-BCCB-AB6784333BF3}" dt="2024-09-10T03:48:53.708" v="1217"/>
          <ac:spMkLst>
            <pc:docMk/>
            <pc:sldMk cId="1413805488" sldId="443"/>
            <ac:spMk id="5" creationId="{9AFE8C77-144D-5047-1C64-FFA2A50AE283}"/>
          </ac:spMkLst>
        </pc:spChg>
        <pc:spChg chg="add mod">
          <ac:chgData name="Kinfe Li" userId="f9f2895baf507229" providerId="LiveId" clId="{BE603FDF-349E-4E44-BCCB-AB6784333BF3}" dt="2024-09-10T09:50:24.814" v="4010" actId="13926"/>
          <ac:spMkLst>
            <pc:docMk/>
            <pc:sldMk cId="1413805488" sldId="443"/>
            <ac:spMk id="7" creationId="{270F922B-7E75-2D7E-E569-4A35F27C3CF8}"/>
          </ac:spMkLst>
        </pc:spChg>
        <pc:picChg chg="add mod">
          <ac:chgData name="Kinfe Li" userId="f9f2895baf507229" providerId="LiveId" clId="{BE603FDF-349E-4E44-BCCB-AB6784333BF3}" dt="2024-09-10T07:09:40.466" v="2281" actId="14100"/>
          <ac:picMkLst>
            <pc:docMk/>
            <pc:sldMk cId="1413805488" sldId="443"/>
            <ac:picMk id="3" creationId="{5679DD1B-25C5-1556-8FD8-953FA087F4DF}"/>
          </ac:picMkLst>
        </pc:picChg>
        <pc:picChg chg="del">
          <ac:chgData name="Kinfe Li" userId="f9f2895baf507229" providerId="LiveId" clId="{BE603FDF-349E-4E44-BCCB-AB6784333BF3}" dt="2024-09-10T03:46:49.552" v="1214" actId="478"/>
          <ac:picMkLst>
            <pc:docMk/>
            <pc:sldMk cId="1413805488" sldId="443"/>
            <ac:picMk id="4" creationId="{748586FA-5BA3-86F2-CCF9-1A7183CF247D}"/>
          </ac:picMkLst>
        </pc:picChg>
        <pc:picChg chg="add mod">
          <ac:chgData name="Kinfe Li" userId="f9f2895baf507229" providerId="LiveId" clId="{BE603FDF-349E-4E44-BCCB-AB6784333BF3}" dt="2024-09-10T07:09:32.659" v="2279" actId="1076"/>
          <ac:picMkLst>
            <pc:docMk/>
            <pc:sldMk cId="1413805488" sldId="443"/>
            <ac:picMk id="9" creationId="{2AAF1591-D116-7D9C-0C47-4E21D5682F71}"/>
          </ac:picMkLst>
        </pc:picChg>
        <pc:picChg chg="add mod">
          <ac:chgData name="Kinfe Li" userId="f9f2895baf507229" providerId="LiveId" clId="{BE603FDF-349E-4E44-BCCB-AB6784333BF3}" dt="2024-09-10T07:10:10.060" v="2291" actId="1076"/>
          <ac:picMkLst>
            <pc:docMk/>
            <pc:sldMk cId="1413805488" sldId="443"/>
            <ac:picMk id="11" creationId="{B9C180D5-3DDA-CD4D-5826-B772D3975259}"/>
          </ac:picMkLst>
        </pc:picChg>
      </pc:sldChg>
      <pc:sldChg chg="addSp delSp modSp add mod modNotesTx">
        <pc:chgData name="Kinfe Li" userId="f9f2895baf507229" providerId="LiveId" clId="{BE603FDF-349E-4E44-BCCB-AB6784333BF3}" dt="2024-09-10T07:06:13.254" v="2260" actId="20577"/>
        <pc:sldMkLst>
          <pc:docMk/>
          <pc:sldMk cId="2571628048" sldId="444"/>
        </pc:sldMkLst>
        <pc:spChg chg="mod">
          <ac:chgData name="Kinfe Li" userId="f9f2895baf507229" providerId="LiveId" clId="{BE603FDF-349E-4E44-BCCB-AB6784333BF3}" dt="2024-09-10T03:46:40.189" v="1213" actId="20577"/>
          <ac:spMkLst>
            <pc:docMk/>
            <pc:sldMk cId="2571628048" sldId="444"/>
            <ac:spMk id="2" creationId="{32163130-E512-7471-D9C1-90D1792BF66E}"/>
          </ac:spMkLst>
        </pc:spChg>
        <pc:spChg chg="add mod">
          <ac:chgData name="Kinfe Li" userId="f9f2895baf507229" providerId="LiveId" clId="{BE603FDF-349E-4E44-BCCB-AB6784333BF3}" dt="2024-09-10T06:57:23.833" v="1948" actId="207"/>
          <ac:spMkLst>
            <pc:docMk/>
            <pc:sldMk cId="2571628048" sldId="444"/>
            <ac:spMk id="3" creationId="{17887B06-1077-689F-771F-6256C0D8210A}"/>
          </ac:spMkLst>
        </pc:spChg>
        <pc:spChg chg="mod">
          <ac:chgData name="Kinfe Li" userId="f9f2895baf507229" providerId="LiveId" clId="{BE603FDF-349E-4E44-BCCB-AB6784333BF3}" dt="2024-09-10T07:06:13.254" v="2260" actId="20577"/>
          <ac:spMkLst>
            <pc:docMk/>
            <pc:sldMk cId="2571628048" sldId="444"/>
            <ac:spMk id="5" creationId="{9AFE8C77-144D-5047-1C64-FFA2A50AE283}"/>
          </ac:spMkLst>
        </pc:spChg>
        <pc:picChg chg="del">
          <ac:chgData name="Kinfe Li" userId="f9f2895baf507229" providerId="LiveId" clId="{BE603FDF-349E-4E44-BCCB-AB6784333BF3}" dt="2024-09-10T03:59:24.499" v="1221" actId="478"/>
          <ac:picMkLst>
            <pc:docMk/>
            <pc:sldMk cId="2571628048" sldId="444"/>
            <ac:picMk id="4" creationId="{748586FA-5BA3-86F2-CCF9-1A7183CF247D}"/>
          </ac:picMkLst>
        </pc:picChg>
        <pc:picChg chg="add mod">
          <ac:chgData name="Kinfe Li" userId="f9f2895baf507229" providerId="LiveId" clId="{BE603FDF-349E-4E44-BCCB-AB6784333BF3}" dt="2024-09-10T07:01:20.511" v="2020" actId="14100"/>
          <ac:picMkLst>
            <pc:docMk/>
            <pc:sldMk cId="2571628048" sldId="444"/>
            <ac:picMk id="8" creationId="{9E5B42BE-148C-91EF-10F3-E8B6463F19E9}"/>
          </ac:picMkLst>
        </pc:picChg>
        <pc:picChg chg="add mod">
          <ac:chgData name="Kinfe Li" userId="f9f2895baf507229" providerId="LiveId" clId="{BE603FDF-349E-4E44-BCCB-AB6784333BF3}" dt="2024-09-10T06:55:20.999" v="1892" actId="1076"/>
          <ac:picMkLst>
            <pc:docMk/>
            <pc:sldMk cId="2571628048" sldId="444"/>
            <ac:picMk id="1026" creationId="{92F7A22A-70AC-D9C9-232C-A0E115C3B8FE}"/>
          </ac:picMkLst>
        </pc:picChg>
      </pc:sldChg>
      <pc:sldChg chg="addSp modSp add mod modNotesTx">
        <pc:chgData name="Kinfe Li" userId="f9f2895baf507229" providerId="LiveId" clId="{BE603FDF-349E-4E44-BCCB-AB6784333BF3}" dt="2024-09-10T09:27:18.791" v="3717"/>
        <pc:sldMkLst>
          <pc:docMk/>
          <pc:sldMk cId="1578034606" sldId="445"/>
        </pc:sldMkLst>
        <pc:spChg chg="add mod">
          <ac:chgData name="Kinfe Li" userId="f9f2895baf507229" providerId="LiveId" clId="{BE603FDF-349E-4E44-BCCB-AB6784333BF3}" dt="2024-09-10T07:21:16.876" v="2402" actId="208"/>
          <ac:spMkLst>
            <pc:docMk/>
            <pc:sldMk cId="1578034606" sldId="445"/>
            <ac:spMk id="3" creationId="{FD089E09-0130-AD3E-C955-7C3B31AB4F0D}"/>
          </ac:spMkLst>
        </pc:spChg>
        <pc:spChg chg="mod">
          <ac:chgData name="Kinfe Li" userId="f9f2895baf507229" providerId="LiveId" clId="{BE603FDF-349E-4E44-BCCB-AB6784333BF3}" dt="2024-09-10T07:30:41.312" v="2444" actId="21"/>
          <ac:spMkLst>
            <pc:docMk/>
            <pc:sldMk cId="1578034606" sldId="445"/>
            <ac:spMk id="5" creationId="{D970DA1D-8682-C994-0901-003613B365A3}"/>
          </ac:spMkLst>
        </pc:spChg>
        <pc:spChg chg="add mod">
          <ac:chgData name="Kinfe Li" userId="f9f2895baf507229" providerId="LiveId" clId="{BE603FDF-349E-4E44-BCCB-AB6784333BF3}" dt="2024-09-10T07:21:25.082" v="2404" actId="1076"/>
          <ac:spMkLst>
            <pc:docMk/>
            <pc:sldMk cId="1578034606" sldId="445"/>
            <ac:spMk id="7" creationId="{ABE28042-7870-08C3-B88D-EDA3C5B01B9C}"/>
          </ac:spMkLst>
        </pc:spChg>
        <pc:spChg chg="add mod">
          <ac:chgData name="Kinfe Li" userId="f9f2895baf507229" providerId="LiveId" clId="{BE603FDF-349E-4E44-BCCB-AB6784333BF3}" dt="2024-09-10T07:48:49.570" v="2718" actId="208"/>
          <ac:spMkLst>
            <pc:docMk/>
            <pc:sldMk cId="1578034606" sldId="445"/>
            <ac:spMk id="9" creationId="{23CD0988-3FEE-9F74-8A19-4E1307C87619}"/>
          </ac:spMkLst>
        </pc:spChg>
        <pc:spChg chg="add mod">
          <ac:chgData name="Kinfe Li" userId="f9f2895baf507229" providerId="LiveId" clId="{BE603FDF-349E-4E44-BCCB-AB6784333BF3}" dt="2024-09-10T07:51:18.327" v="2763" actId="20577"/>
          <ac:spMkLst>
            <pc:docMk/>
            <pc:sldMk cId="1578034606" sldId="445"/>
            <ac:spMk id="10" creationId="{4C410FCF-1D47-6092-8F41-F98C7266A03F}"/>
          </ac:spMkLst>
        </pc:spChg>
      </pc:sldChg>
      <pc:sldChg chg="addSp delSp modSp add mod">
        <pc:chgData name="Kinfe Li" userId="f9f2895baf507229" providerId="LiveId" clId="{BE603FDF-349E-4E44-BCCB-AB6784333BF3}" dt="2024-09-10T07:51:05.554" v="2750" actId="20577"/>
        <pc:sldMkLst>
          <pc:docMk/>
          <pc:sldMk cId="2063023639" sldId="446"/>
        </pc:sldMkLst>
        <pc:spChg chg="del">
          <ac:chgData name="Kinfe Li" userId="f9f2895baf507229" providerId="LiveId" clId="{BE603FDF-349E-4E44-BCCB-AB6784333BF3}" dt="2024-09-10T07:31:27.757" v="2451" actId="478"/>
          <ac:spMkLst>
            <pc:docMk/>
            <pc:sldMk cId="2063023639" sldId="446"/>
            <ac:spMk id="3" creationId="{FD089E09-0130-AD3E-C955-7C3B31AB4F0D}"/>
          </ac:spMkLst>
        </pc:spChg>
        <pc:spChg chg="mod">
          <ac:chgData name="Kinfe Li" userId="f9f2895baf507229" providerId="LiveId" clId="{BE603FDF-349E-4E44-BCCB-AB6784333BF3}" dt="2024-09-10T07:36:26.448" v="2490" actId="21"/>
          <ac:spMkLst>
            <pc:docMk/>
            <pc:sldMk cId="2063023639" sldId="446"/>
            <ac:spMk id="5" creationId="{D970DA1D-8682-C994-0901-003613B365A3}"/>
          </ac:spMkLst>
        </pc:spChg>
        <pc:spChg chg="del">
          <ac:chgData name="Kinfe Li" userId="f9f2895baf507229" providerId="LiveId" clId="{BE603FDF-349E-4E44-BCCB-AB6784333BF3}" dt="2024-09-10T07:31:27.152" v="2450" actId="478"/>
          <ac:spMkLst>
            <pc:docMk/>
            <pc:sldMk cId="2063023639" sldId="446"/>
            <ac:spMk id="7" creationId="{ABE28042-7870-08C3-B88D-EDA3C5B01B9C}"/>
          </ac:spMkLst>
        </pc:spChg>
        <pc:spChg chg="add mod">
          <ac:chgData name="Kinfe Li" userId="f9f2895baf507229" providerId="LiveId" clId="{BE603FDF-349E-4E44-BCCB-AB6784333BF3}" dt="2024-09-10T07:51:05.554" v="2750" actId="20577"/>
          <ac:spMkLst>
            <pc:docMk/>
            <pc:sldMk cId="2063023639" sldId="446"/>
            <ac:spMk id="13" creationId="{F5C18399-C6D2-55E1-C751-9CBE9363AC1C}"/>
          </ac:spMkLst>
        </pc:spChg>
        <pc:picChg chg="del">
          <ac:chgData name="Kinfe Li" userId="f9f2895baf507229" providerId="LiveId" clId="{BE603FDF-349E-4E44-BCCB-AB6784333BF3}" dt="2024-09-10T07:31:24.271" v="2449" actId="478"/>
          <ac:picMkLst>
            <pc:docMk/>
            <pc:sldMk cId="2063023639" sldId="446"/>
            <ac:picMk id="4" creationId="{E4410223-704E-726F-3B92-0FDB749DCB5D}"/>
          </ac:picMkLst>
        </pc:picChg>
        <pc:picChg chg="del">
          <ac:chgData name="Kinfe Li" userId="f9f2895baf507229" providerId="LiveId" clId="{BE603FDF-349E-4E44-BCCB-AB6784333BF3}" dt="2024-09-10T07:30:55.200" v="2447" actId="478"/>
          <ac:picMkLst>
            <pc:docMk/>
            <pc:sldMk cId="2063023639" sldId="446"/>
            <ac:picMk id="8" creationId="{0A61DA3A-0240-3D40-872A-072DAF8F21B2}"/>
          </ac:picMkLst>
        </pc:picChg>
        <pc:picChg chg="add mod">
          <ac:chgData name="Kinfe Li" userId="f9f2895baf507229" providerId="LiveId" clId="{BE603FDF-349E-4E44-BCCB-AB6784333BF3}" dt="2024-09-10T07:36:08.953" v="2486" actId="1076"/>
          <ac:picMkLst>
            <pc:docMk/>
            <pc:sldMk cId="2063023639" sldId="446"/>
            <ac:picMk id="10" creationId="{57D674DF-94EC-F51F-4117-B53AB7C20146}"/>
          </ac:picMkLst>
        </pc:picChg>
        <pc:picChg chg="add mod">
          <ac:chgData name="Kinfe Li" userId="f9f2895baf507229" providerId="LiveId" clId="{BE603FDF-349E-4E44-BCCB-AB6784333BF3}" dt="2024-09-10T07:36:58.624" v="2501" actId="1076"/>
          <ac:picMkLst>
            <pc:docMk/>
            <pc:sldMk cId="2063023639" sldId="446"/>
            <ac:picMk id="15" creationId="{C138E3F5-F77F-3E9B-5AEB-9E488401707B}"/>
          </ac:picMkLst>
        </pc:picChg>
        <pc:picChg chg="add mod">
          <ac:chgData name="Kinfe Li" userId="f9f2895baf507229" providerId="LiveId" clId="{BE603FDF-349E-4E44-BCCB-AB6784333BF3}" dt="2024-09-10T07:45:53.667" v="2714" actId="1076"/>
          <ac:picMkLst>
            <pc:docMk/>
            <pc:sldMk cId="2063023639" sldId="446"/>
            <ac:picMk id="19" creationId="{EE526BD2-E4DC-A482-67AA-763D3F96D2CF}"/>
          </ac:picMkLst>
        </pc:picChg>
        <pc:inkChg chg="add mod">
          <ac:chgData name="Kinfe Li" userId="f9f2895baf507229" providerId="LiveId" clId="{BE603FDF-349E-4E44-BCCB-AB6784333BF3}" dt="2024-09-10T07:36:18.936" v="2489" actId="1076"/>
          <ac:inkMkLst>
            <pc:docMk/>
            <pc:sldMk cId="2063023639" sldId="446"/>
            <ac:inkMk id="11" creationId="{45ED358B-C107-5786-DF45-03008CFE6774}"/>
          </ac:inkMkLst>
        </pc:inkChg>
        <pc:inkChg chg="add del">
          <ac:chgData name="Kinfe Li" userId="f9f2895baf507229" providerId="LiveId" clId="{BE603FDF-349E-4E44-BCCB-AB6784333BF3}" dt="2024-09-10T07:31:55.631" v="2462" actId="9405"/>
          <ac:inkMkLst>
            <pc:docMk/>
            <pc:sldMk cId="2063023639" sldId="446"/>
            <ac:inkMk id="12" creationId="{41561191-B937-4DE2-F082-DCBE62C50505}"/>
          </ac:inkMkLst>
        </pc:inkChg>
        <pc:cxnChg chg="add mod">
          <ac:chgData name="Kinfe Li" userId="f9f2895baf507229" providerId="LiveId" clId="{BE603FDF-349E-4E44-BCCB-AB6784333BF3}" dt="2024-09-10T07:39:52.300" v="2586" actId="1582"/>
          <ac:cxnSpMkLst>
            <pc:docMk/>
            <pc:sldMk cId="2063023639" sldId="446"/>
            <ac:cxnSpMk id="17" creationId="{AD96D600-689E-CE8C-83A7-F2AC79F80609}"/>
          </ac:cxnSpMkLst>
        </pc:cxnChg>
      </pc:sldChg>
      <pc:sldChg chg="addSp delSp modSp add mod modNotesTx">
        <pc:chgData name="Kinfe Li" userId="f9f2895baf507229" providerId="LiveId" clId="{BE603FDF-349E-4E44-BCCB-AB6784333BF3}" dt="2024-09-10T09:39:45.700" v="4009"/>
        <pc:sldMkLst>
          <pc:docMk/>
          <pc:sldMk cId="613812035" sldId="447"/>
        </pc:sldMkLst>
        <pc:spChg chg="mod">
          <ac:chgData name="Kinfe Li" userId="f9f2895baf507229" providerId="LiveId" clId="{BE603FDF-349E-4E44-BCCB-AB6784333BF3}" dt="2024-09-10T07:52:34.026" v="2793"/>
          <ac:spMkLst>
            <pc:docMk/>
            <pc:sldMk cId="613812035" sldId="447"/>
            <ac:spMk id="2" creationId="{32163130-E512-7471-D9C1-90D1792BF66E}"/>
          </ac:spMkLst>
        </pc:spChg>
        <pc:spChg chg="mod">
          <ac:chgData name="Kinfe Li" userId="f9f2895baf507229" providerId="LiveId" clId="{BE603FDF-349E-4E44-BCCB-AB6784333BF3}" dt="2024-09-10T09:39:45.700" v="4009"/>
          <ac:spMkLst>
            <pc:docMk/>
            <pc:sldMk cId="613812035" sldId="447"/>
            <ac:spMk id="5" creationId="{D970DA1D-8682-C994-0901-003613B365A3}"/>
          </ac:spMkLst>
        </pc:spChg>
        <pc:spChg chg="del mod">
          <ac:chgData name="Kinfe Li" userId="f9f2895baf507229" providerId="LiveId" clId="{BE603FDF-349E-4E44-BCCB-AB6784333BF3}" dt="2024-09-10T07:52:42.633" v="2798" actId="478"/>
          <ac:spMkLst>
            <pc:docMk/>
            <pc:sldMk cId="613812035" sldId="447"/>
            <ac:spMk id="13" creationId="{F5C18399-C6D2-55E1-C751-9CBE9363AC1C}"/>
          </ac:spMkLst>
        </pc:spChg>
        <pc:picChg chg="add mod">
          <ac:chgData name="Kinfe Li" userId="f9f2895baf507229" providerId="LiveId" clId="{BE603FDF-349E-4E44-BCCB-AB6784333BF3}" dt="2024-09-10T09:19:21.018" v="3491" actId="14100"/>
          <ac:picMkLst>
            <pc:docMk/>
            <pc:sldMk cId="613812035" sldId="447"/>
            <ac:picMk id="4" creationId="{84669276-72EF-031B-0ECA-23825E795FBB}"/>
          </ac:picMkLst>
        </pc:picChg>
        <pc:picChg chg="add mod">
          <ac:chgData name="Kinfe Li" userId="f9f2895baf507229" providerId="LiveId" clId="{BE603FDF-349E-4E44-BCCB-AB6784333BF3}" dt="2024-09-10T09:31:57.822" v="4004" actId="1076"/>
          <ac:picMkLst>
            <pc:docMk/>
            <pc:sldMk cId="613812035" sldId="447"/>
            <ac:picMk id="8" creationId="{8CB0FF16-63AE-4940-F7CF-DDA0749F3112}"/>
          </ac:picMkLst>
        </pc:picChg>
        <pc:picChg chg="del">
          <ac:chgData name="Kinfe Li" userId="f9f2895baf507229" providerId="LiveId" clId="{BE603FDF-349E-4E44-BCCB-AB6784333BF3}" dt="2024-09-10T07:52:45.107" v="2799" actId="478"/>
          <ac:picMkLst>
            <pc:docMk/>
            <pc:sldMk cId="613812035" sldId="447"/>
            <ac:picMk id="10" creationId="{57D674DF-94EC-F51F-4117-B53AB7C20146}"/>
          </ac:picMkLst>
        </pc:picChg>
        <pc:picChg chg="add mod">
          <ac:chgData name="Kinfe Li" userId="f9f2895baf507229" providerId="LiveId" clId="{BE603FDF-349E-4E44-BCCB-AB6784333BF3}" dt="2024-09-10T09:32:00.701" v="4005" actId="1076"/>
          <ac:picMkLst>
            <pc:docMk/>
            <pc:sldMk cId="613812035" sldId="447"/>
            <ac:picMk id="12" creationId="{5D35C180-87A4-AA84-BF01-85CB0436786D}"/>
          </ac:picMkLst>
        </pc:picChg>
        <pc:picChg chg="del">
          <ac:chgData name="Kinfe Li" userId="f9f2895baf507229" providerId="LiveId" clId="{BE603FDF-349E-4E44-BCCB-AB6784333BF3}" dt="2024-09-10T07:52:45.440" v="2800" actId="478"/>
          <ac:picMkLst>
            <pc:docMk/>
            <pc:sldMk cId="613812035" sldId="447"/>
            <ac:picMk id="15" creationId="{C138E3F5-F77F-3E9B-5AEB-9E488401707B}"/>
          </ac:picMkLst>
        </pc:picChg>
        <pc:picChg chg="add mod">
          <ac:chgData name="Kinfe Li" userId="f9f2895baf507229" providerId="LiveId" clId="{BE603FDF-349E-4E44-BCCB-AB6784333BF3}" dt="2024-09-10T09:26:18.742" v="3710" actId="1076"/>
          <ac:picMkLst>
            <pc:docMk/>
            <pc:sldMk cId="613812035" sldId="447"/>
            <ac:picMk id="16" creationId="{AF233B11-75C3-27EF-51CB-21DFC08F0C21}"/>
          </ac:picMkLst>
        </pc:picChg>
        <pc:picChg chg="del">
          <ac:chgData name="Kinfe Li" userId="f9f2895baf507229" providerId="LiveId" clId="{BE603FDF-349E-4E44-BCCB-AB6784333BF3}" dt="2024-09-10T07:52:39.414" v="2795" actId="478"/>
          <ac:picMkLst>
            <pc:docMk/>
            <pc:sldMk cId="613812035" sldId="447"/>
            <ac:picMk id="19" creationId="{EE526BD2-E4DC-A482-67AA-763D3F96D2CF}"/>
          </ac:picMkLst>
        </pc:picChg>
        <pc:picChg chg="add mod">
          <ac:chgData name="Kinfe Li" userId="f9f2895baf507229" providerId="LiveId" clId="{BE603FDF-349E-4E44-BCCB-AB6784333BF3}" dt="2024-09-10T09:26:16.822" v="3709" actId="1076"/>
          <ac:picMkLst>
            <pc:docMk/>
            <pc:sldMk cId="613812035" sldId="447"/>
            <ac:picMk id="20" creationId="{E5C5C613-BCDA-786D-C28B-342563B542CD}"/>
          </ac:picMkLst>
        </pc:picChg>
        <pc:inkChg chg="del">
          <ac:chgData name="Kinfe Li" userId="f9f2895baf507229" providerId="LiveId" clId="{BE603FDF-349E-4E44-BCCB-AB6784333BF3}" dt="2024-09-10T07:52:47.164" v="2801" actId="478"/>
          <ac:inkMkLst>
            <pc:docMk/>
            <pc:sldMk cId="613812035" sldId="447"/>
            <ac:inkMk id="11" creationId="{45ED358B-C107-5786-DF45-03008CFE6774}"/>
          </ac:inkMkLst>
        </pc:inkChg>
        <pc:cxnChg chg="del">
          <ac:chgData name="Kinfe Li" userId="f9f2895baf507229" providerId="LiveId" clId="{BE603FDF-349E-4E44-BCCB-AB6784333BF3}" dt="2024-09-10T07:52:48.437" v="2802" actId="478"/>
          <ac:cxnSpMkLst>
            <pc:docMk/>
            <pc:sldMk cId="613812035" sldId="447"/>
            <ac:cxnSpMk id="17" creationId="{AD96D600-689E-CE8C-83A7-F2AC79F80609}"/>
          </ac:cxnSpMkLst>
        </pc:cxnChg>
        <pc:cxnChg chg="add mod">
          <ac:chgData name="Kinfe Li" userId="f9f2895baf507229" providerId="LiveId" clId="{BE603FDF-349E-4E44-BCCB-AB6784333BF3}" dt="2024-09-10T09:32:08.569" v="4007" actId="14100"/>
          <ac:cxnSpMkLst>
            <pc:docMk/>
            <pc:sldMk cId="613812035" sldId="447"/>
            <ac:cxnSpMk id="22" creationId="{CC1CFE5A-0443-6BD7-0EAF-9D77CB89B73D}"/>
          </ac:cxnSpMkLst>
        </pc:cxnChg>
        <pc:cxnChg chg="add mod">
          <ac:chgData name="Kinfe Li" userId="f9f2895baf507229" providerId="LiveId" clId="{BE603FDF-349E-4E44-BCCB-AB6784333BF3}" dt="2024-09-10T09:26:36.833" v="3715" actId="14100"/>
          <ac:cxnSpMkLst>
            <pc:docMk/>
            <pc:sldMk cId="613812035" sldId="447"/>
            <ac:cxnSpMk id="23" creationId="{625E22E3-DEE4-6CFC-94A5-2E3D28938BEC}"/>
          </ac:cxnSpMkLst>
        </pc:cxnChg>
      </pc:sldChg>
      <pc:sldChg chg="modSp add mod">
        <pc:chgData name="Kinfe Li" userId="f9f2895baf507229" providerId="LiveId" clId="{BE603FDF-349E-4E44-BCCB-AB6784333BF3}" dt="2024-09-10T10:20:44.645" v="4497" actId="20577"/>
        <pc:sldMkLst>
          <pc:docMk/>
          <pc:sldMk cId="622874640" sldId="448"/>
        </pc:sldMkLst>
        <pc:spChg chg="mod">
          <ac:chgData name="Kinfe Li" userId="f9f2895baf507229" providerId="LiveId" clId="{BE603FDF-349E-4E44-BCCB-AB6784333BF3}" dt="2024-09-10T10:20:44.645" v="4497" actId="20577"/>
          <ac:spMkLst>
            <pc:docMk/>
            <pc:sldMk cId="622874640" sldId="448"/>
            <ac:spMk id="3" creationId="{27E74015-56DB-0D5E-A683-04C36E67BCB2}"/>
          </ac:spMkLst>
        </pc:spChg>
      </pc:sldChg>
      <pc:sldChg chg="addSp delSp modSp add mod">
        <pc:chgData name="Kinfe Li" userId="f9f2895baf507229" providerId="LiveId" clId="{BE603FDF-349E-4E44-BCCB-AB6784333BF3}" dt="2024-09-10T10:24:07.386" v="4541" actId="20577"/>
        <pc:sldMkLst>
          <pc:docMk/>
          <pc:sldMk cId="914562787" sldId="449"/>
        </pc:sldMkLst>
        <pc:spChg chg="mod">
          <ac:chgData name="Kinfe Li" userId="f9f2895baf507229" providerId="LiveId" clId="{BE603FDF-349E-4E44-BCCB-AB6784333BF3}" dt="2024-09-10T10:24:07.386" v="4541" actId="20577"/>
          <ac:spMkLst>
            <pc:docMk/>
            <pc:sldMk cId="914562787" sldId="449"/>
            <ac:spMk id="3" creationId="{27E74015-56DB-0D5E-A683-04C36E67BCB2}"/>
          </ac:spMkLst>
        </pc:spChg>
        <pc:picChg chg="add mod">
          <ac:chgData name="Kinfe Li" userId="f9f2895baf507229" providerId="LiveId" clId="{BE603FDF-349E-4E44-BCCB-AB6784333BF3}" dt="2024-09-10T10:23:50.176" v="4525" actId="1076"/>
          <ac:picMkLst>
            <pc:docMk/>
            <pc:sldMk cId="914562787" sldId="449"/>
            <ac:picMk id="5" creationId="{9FC4665B-DE19-1BD8-C72C-399F98A8A9B8}"/>
          </ac:picMkLst>
        </pc:picChg>
        <pc:picChg chg="del">
          <ac:chgData name="Kinfe Li" userId="f9f2895baf507229" providerId="LiveId" clId="{BE603FDF-349E-4E44-BCCB-AB6784333BF3}" dt="2024-09-10T10:23:36.579" v="4514" actId="478"/>
          <ac:picMkLst>
            <pc:docMk/>
            <pc:sldMk cId="914562787" sldId="449"/>
            <ac:picMk id="2050" creationId="{7CC5FD6F-7D55-7B65-4F8B-36F7CF665019}"/>
          </ac:picMkLst>
        </pc:picChg>
        <pc:picChg chg="del mod">
          <ac:chgData name="Kinfe Li" userId="f9f2895baf507229" providerId="LiveId" clId="{BE603FDF-349E-4E44-BCCB-AB6784333BF3}" dt="2024-09-10T10:23:38.032" v="4516" actId="478"/>
          <ac:picMkLst>
            <pc:docMk/>
            <pc:sldMk cId="914562787" sldId="449"/>
            <ac:picMk id="2052" creationId="{B87EA684-9E3F-3BA6-C5D9-59C0C3660A6B}"/>
          </ac:picMkLst>
        </pc:picChg>
      </pc:sldChg>
      <pc:sldChg chg="addSp delSp modSp add mod modNotesTx">
        <pc:chgData name="Kinfe Li" userId="f9f2895baf507229" providerId="LiveId" clId="{BE603FDF-349E-4E44-BCCB-AB6784333BF3}" dt="2024-09-10T10:29:43.872" v="4572"/>
        <pc:sldMkLst>
          <pc:docMk/>
          <pc:sldMk cId="3517068952" sldId="450"/>
        </pc:sldMkLst>
        <pc:spChg chg="mod">
          <ac:chgData name="Kinfe Li" userId="f9f2895baf507229" providerId="LiveId" clId="{BE603FDF-349E-4E44-BCCB-AB6784333BF3}" dt="2024-09-10T10:27:59.166" v="4565"/>
          <ac:spMkLst>
            <pc:docMk/>
            <pc:sldMk cId="3517068952" sldId="450"/>
            <ac:spMk id="3" creationId="{27E74015-56DB-0D5E-A683-04C36E67BCB2}"/>
          </ac:spMkLst>
        </pc:spChg>
        <pc:picChg chg="del">
          <ac:chgData name="Kinfe Li" userId="f9f2895baf507229" providerId="LiveId" clId="{BE603FDF-349E-4E44-BCCB-AB6784333BF3}" dt="2024-09-10T10:25:54.821" v="4546" actId="478"/>
          <ac:picMkLst>
            <pc:docMk/>
            <pc:sldMk cId="3517068952" sldId="450"/>
            <ac:picMk id="5" creationId="{9FC4665B-DE19-1BD8-C72C-399F98A8A9B8}"/>
          </ac:picMkLst>
        </pc:picChg>
        <pc:picChg chg="add mod">
          <ac:chgData name="Kinfe Li" userId="f9f2895baf507229" providerId="LiveId" clId="{BE603FDF-349E-4E44-BCCB-AB6784333BF3}" dt="2024-09-10T10:28:10.826" v="4571" actId="1076"/>
          <ac:picMkLst>
            <pc:docMk/>
            <pc:sldMk cId="3517068952" sldId="450"/>
            <ac:picMk id="7" creationId="{DD69765E-FA5A-A21B-5FA7-53A30D3B7F19}"/>
          </ac:picMkLst>
        </pc:picChg>
        <pc:picChg chg="add mod">
          <ac:chgData name="Kinfe Li" userId="f9f2895baf507229" providerId="LiveId" clId="{BE603FDF-349E-4E44-BCCB-AB6784333BF3}" dt="2024-09-10T10:27:19.083" v="4556" actId="1076"/>
          <ac:picMkLst>
            <pc:docMk/>
            <pc:sldMk cId="3517068952" sldId="450"/>
            <ac:picMk id="3074" creationId="{E0E52E75-DDB2-D7CA-BAB2-9712CC26E33F}"/>
          </ac:picMkLst>
        </pc:picChg>
      </pc:sldChg>
      <pc:sldChg chg="addSp delSp modSp add mod ord">
        <pc:chgData name="Kinfe Li" userId="f9f2895baf507229" providerId="LiveId" clId="{BE603FDF-349E-4E44-BCCB-AB6784333BF3}" dt="2024-09-12T03:30:25.676" v="4586" actId="478"/>
        <pc:sldMkLst>
          <pc:docMk/>
          <pc:sldMk cId="1790406855" sldId="451"/>
        </pc:sldMkLst>
        <pc:spChg chg="mod">
          <ac:chgData name="Kinfe Li" userId="f9f2895baf507229" providerId="LiveId" clId="{BE603FDF-349E-4E44-BCCB-AB6784333BF3}" dt="2024-09-12T03:29:23.763" v="4578"/>
          <ac:spMkLst>
            <pc:docMk/>
            <pc:sldMk cId="1790406855" sldId="451"/>
            <ac:spMk id="4" creationId="{00000000-0000-0000-0000-000000000000}"/>
          </ac:spMkLst>
        </pc:spChg>
        <pc:spChg chg="add del mod">
          <ac:chgData name="Kinfe Li" userId="f9f2895baf507229" providerId="LiveId" clId="{BE603FDF-349E-4E44-BCCB-AB6784333BF3}" dt="2024-09-12T03:30:25.676" v="4586" actId="478"/>
          <ac:spMkLst>
            <pc:docMk/>
            <pc:sldMk cId="1790406855" sldId="451"/>
            <ac:spMk id="5" creationId="{DE8A66A2-94C8-E48D-50E8-32C782A09982}"/>
          </ac:spMkLst>
        </pc:spChg>
        <pc:spChg chg="del mod">
          <ac:chgData name="Kinfe Li" userId="f9f2895baf507229" providerId="LiveId" clId="{BE603FDF-349E-4E44-BCCB-AB6784333BF3}" dt="2024-09-12T03:29:31.351" v="4581" actId="478"/>
          <ac:spMkLst>
            <pc:docMk/>
            <pc:sldMk cId="1790406855" sldId="451"/>
            <ac:spMk id="12" creationId="{00000000-0000-0000-0000-000000000000}"/>
          </ac:spMkLst>
        </pc:spChg>
        <pc:picChg chg="del">
          <ac:chgData name="Kinfe Li" userId="f9f2895baf507229" providerId="LiveId" clId="{BE603FDF-349E-4E44-BCCB-AB6784333BF3}" dt="2024-09-12T03:29:27.330" v="4579" actId="478"/>
          <ac:picMkLst>
            <pc:docMk/>
            <pc:sldMk cId="1790406855" sldId="451"/>
            <ac:picMk id="3" creationId="{15F3715C-0AEC-59FC-BB99-0AB93B769A70}"/>
          </ac:picMkLst>
        </pc:picChg>
        <pc:picChg chg="add mod">
          <ac:chgData name="Kinfe Li" userId="f9f2895baf507229" providerId="LiveId" clId="{BE603FDF-349E-4E44-BCCB-AB6784333BF3}" dt="2024-09-12T03:30:21.988" v="4585" actId="1076"/>
          <ac:picMkLst>
            <pc:docMk/>
            <pc:sldMk cId="1790406855" sldId="451"/>
            <ac:picMk id="8" creationId="{F7C860A0-7E21-EE85-6085-A5DBE8AF7BC2}"/>
          </ac:picMkLst>
        </pc:picChg>
      </pc:sldChg>
      <pc:sldChg chg="addSp delSp modSp add mod ord modNotesTx">
        <pc:chgData name="Kinfe Li" userId="f9f2895baf507229" providerId="LiveId" clId="{BE603FDF-349E-4E44-BCCB-AB6784333BF3}" dt="2024-09-12T06:22:14.106" v="4884" actId="20577"/>
        <pc:sldMkLst>
          <pc:docMk/>
          <pc:sldMk cId="3211524577" sldId="452"/>
        </pc:sldMkLst>
        <pc:spChg chg="add del mod">
          <ac:chgData name="Kinfe Li" userId="f9f2895baf507229" providerId="LiveId" clId="{BE603FDF-349E-4E44-BCCB-AB6784333BF3}" dt="2024-09-12T06:22:14.106" v="4884" actId="20577"/>
          <ac:spMkLst>
            <pc:docMk/>
            <pc:sldMk cId="3211524577" sldId="452"/>
            <ac:spMk id="3" creationId="{D0AFF988-E7D9-6EA4-61E2-5E0C35CB79A5}"/>
          </ac:spMkLst>
        </pc:spChg>
        <pc:spChg chg="add">
          <ac:chgData name="Kinfe Li" userId="f9f2895baf507229" providerId="LiveId" clId="{BE603FDF-349E-4E44-BCCB-AB6784333BF3}" dt="2024-09-12T03:31:03.581" v="4592"/>
          <ac:spMkLst>
            <pc:docMk/>
            <pc:sldMk cId="3211524577" sldId="452"/>
            <ac:spMk id="4" creationId="{10877D91-9C92-5B3B-B5A9-EA416D72289B}"/>
          </ac:spMkLst>
        </pc:spChg>
        <pc:spChg chg="add del mod">
          <ac:chgData name="Kinfe Li" userId="f9f2895baf507229" providerId="LiveId" clId="{BE603FDF-349E-4E44-BCCB-AB6784333BF3}" dt="2024-09-12T03:31:25.483" v="4608" actId="478"/>
          <ac:spMkLst>
            <pc:docMk/>
            <pc:sldMk cId="3211524577" sldId="452"/>
            <ac:spMk id="5" creationId="{9FBDB685-C6E8-4D99-BC20-B219697718DB}"/>
          </ac:spMkLst>
        </pc:spChg>
        <pc:spChg chg="del">
          <ac:chgData name="Kinfe Li" userId="f9f2895baf507229" providerId="LiveId" clId="{BE603FDF-349E-4E44-BCCB-AB6784333BF3}" dt="2024-09-12T03:30:39.707" v="4591" actId="478"/>
          <ac:spMkLst>
            <pc:docMk/>
            <pc:sldMk cId="3211524577" sldId="452"/>
            <ac:spMk id="8" creationId="{717DB42F-A500-ADF9-8B57-78CCB586216F}"/>
          </ac:spMkLst>
        </pc:spChg>
        <pc:spChg chg="add del mod">
          <ac:chgData name="Kinfe Li" userId="f9f2895baf507229" providerId="LiveId" clId="{BE603FDF-349E-4E44-BCCB-AB6784333BF3}" dt="2024-09-12T03:31:45.939" v="4616"/>
          <ac:spMkLst>
            <pc:docMk/>
            <pc:sldMk cId="3211524577" sldId="452"/>
            <ac:spMk id="9" creationId="{4B98D2F0-CD5E-1852-FFD2-4F67E92F187C}"/>
          </ac:spMkLst>
        </pc:spChg>
        <pc:spChg chg="add mod">
          <ac:chgData name="Kinfe Li" userId="f9f2895baf507229" providerId="LiveId" clId="{BE603FDF-349E-4E44-BCCB-AB6784333BF3}" dt="2024-09-12T06:12:00.966" v="4775"/>
          <ac:spMkLst>
            <pc:docMk/>
            <pc:sldMk cId="3211524577" sldId="452"/>
            <ac:spMk id="14" creationId="{4D78CA9D-6A3A-C4A5-0CF2-D1BEFECFB516}"/>
          </ac:spMkLst>
        </pc:spChg>
        <pc:spChg chg="add mod">
          <ac:chgData name="Kinfe Li" userId="f9f2895baf507229" providerId="LiveId" clId="{BE603FDF-349E-4E44-BCCB-AB6784333BF3}" dt="2024-09-12T06:12:09.377" v="4779" actId="1076"/>
          <ac:spMkLst>
            <pc:docMk/>
            <pc:sldMk cId="3211524577" sldId="452"/>
            <ac:spMk id="15" creationId="{F77F5CDC-157A-982C-5874-EFE1ABD36CAE}"/>
          </ac:spMkLst>
        </pc:spChg>
        <pc:picChg chg="del">
          <ac:chgData name="Kinfe Li" userId="f9f2895baf507229" providerId="LiveId" clId="{BE603FDF-349E-4E44-BCCB-AB6784333BF3}" dt="2024-09-12T03:30:36.964" v="4590" actId="478"/>
          <ac:picMkLst>
            <pc:docMk/>
            <pc:sldMk cId="3211524577" sldId="452"/>
            <ac:picMk id="7" creationId="{84E3B89D-6F13-91BE-C15E-5712EA384A85}"/>
          </ac:picMkLst>
        </pc:picChg>
        <pc:picChg chg="add mod">
          <ac:chgData name="Kinfe Li" userId="f9f2895baf507229" providerId="LiveId" clId="{BE603FDF-349E-4E44-BCCB-AB6784333BF3}" dt="2024-09-12T06:12:04.121" v="4778" actId="1076"/>
          <ac:picMkLst>
            <pc:docMk/>
            <pc:sldMk cId="3211524577" sldId="452"/>
            <ac:picMk id="11" creationId="{9392D423-E868-804C-8EDE-363EE62246B9}"/>
          </ac:picMkLst>
        </pc:picChg>
        <pc:picChg chg="add mod">
          <ac:chgData name="Kinfe Li" userId="f9f2895baf507229" providerId="LiveId" clId="{BE603FDF-349E-4E44-BCCB-AB6784333BF3}" dt="2024-09-12T06:11:12.519" v="4766" actId="14100"/>
          <ac:picMkLst>
            <pc:docMk/>
            <pc:sldMk cId="3211524577" sldId="452"/>
            <ac:picMk id="13" creationId="{D47892D6-0D67-4916-01C4-78B0F0C9144B}"/>
          </ac:picMkLst>
        </pc:picChg>
        <pc:picChg chg="add">
          <ac:chgData name="Kinfe Li" userId="f9f2895baf507229" providerId="LiveId" clId="{BE603FDF-349E-4E44-BCCB-AB6784333BF3}" dt="2024-09-12T03:31:03.581" v="4592"/>
          <ac:picMkLst>
            <pc:docMk/>
            <pc:sldMk cId="3211524577" sldId="452"/>
            <ac:picMk id="1026" creationId="{7733319D-A867-FF1C-F721-9B833FBBDEDB}"/>
          </ac:picMkLst>
        </pc:picChg>
        <pc:picChg chg="add del mod">
          <ac:chgData name="Kinfe Li" userId="f9f2895baf507229" providerId="LiveId" clId="{BE603FDF-349E-4E44-BCCB-AB6784333BF3}" dt="2024-09-12T03:31:45.639" v="4615" actId="14100"/>
          <ac:picMkLst>
            <pc:docMk/>
            <pc:sldMk cId="3211524577" sldId="452"/>
            <ac:picMk id="1028" creationId="{A11F1251-F94F-5C01-0038-A850E9E4ADA5}"/>
          </ac:picMkLst>
        </pc:picChg>
        <pc:picChg chg="add del mod">
          <ac:chgData name="Kinfe Li" userId="f9f2895baf507229" providerId="LiveId" clId="{BE603FDF-349E-4E44-BCCB-AB6784333BF3}" dt="2024-09-12T03:31:45.939" v="4616"/>
          <ac:picMkLst>
            <pc:docMk/>
            <pc:sldMk cId="3211524577" sldId="452"/>
            <ac:picMk id="1030" creationId="{094CC464-7379-7A1F-400C-C221AD35CF44}"/>
          </ac:picMkLst>
        </pc:picChg>
      </pc:sldChg>
      <pc:sldChg chg="addSp delSp modSp add mod modNotesTx">
        <pc:chgData name="Kinfe Li" userId="f9f2895baf507229" providerId="LiveId" clId="{BE603FDF-349E-4E44-BCCB-AB6784333BF3}" dt="2024-09-12T06:25:59.096" v="4961" actId="20577"/>
        <pc:sldMkLst>
          <pc:docMk/>
          <pc:sldMk cId="3222031192" sldId="453"/>
        </pc:sldMkLst>
        <pc:spChg chg="mod">
          <ac:chgData name="Kinfe Li" userId="f9f2895baf507229" providerId="LiveId" clId="{BE603FDF-349E-4E44-BCCB-AB6784333BF3}" dt="2024-09-12T03:43:12.550" v="4661"/>
          <ac:spMkLst>
            <pc:docMk/>
            <pc:sldMk cId="3222031192" sldId="453"/>
            <ac:spMk id="2" creationId="{32163130-E512-7471-D9C1-90D1792BF66E}"/>
          </ac:spMkLst>
        </pc:spChg>
        <pc:spChg chg="del mod">
          <ac:chgData name="Kinfe Li" userId="f9f2895baf507229" providerId="LiveId" clId="{BE603FDF-349E-4E44-BCCB-AB6784333BF3}" dt="2024-09-12T03:43:16.931" v="4665"/>
          <ac:spMkLst>
            <pc:docMk/>
            <pc:sldMk cId="3222031192" sldId="453"/>
            <ac:spMk id="3" creationId="{D0AFF988-E7D9-6EA4-61E2-5E0C35CB79A5}"/>
          </ac:spMkLst>
        </pc:spChg>
        <pc:spChg chg="add del mod">
          <ac:chgData name="Kinfe Li" userId="f9f2895baf507229" providerId="LiveId" clId="{BE603FDF-349E-4E44-BCCB-AB6784333BF3}" dt="2024-09-12T03:43:30.158" v="4668"/>
          <ac:spMkLst>
            <pc:docMk/>
            <pc:sldMk cId="3222031192" sldId="453"/>
            <ac:spMk id="4" creationId="{F6B1A329-55C5-67B9-0C80-BDFB4D420714}"/>
          </ac:spMkLst>
        </pc:spChg>
        <pc:spChg chg="add del mod">
          <ac:chgData name="Kinfe Li" userId="f9f2895baf507229" providerId="LiveId" clId="{BE603FDF-349E-4E44-BCCB-AB6784333BF3}" dt="2024-09-12T03:50:47.547" v="4680"/>
          <ac:spMkLst>
            <pc:docMk/>
            <pc:sldMk cId="3222031192" sldId="453"/>
            <ac:spMk id="5" creationId="{95DE1570-9DA2-BAC8-14F9-652935CF44D7}"/>
          </ac:spMkLst>
        </pc:spChg>
        <pc:spChg chg="add mod">
          <ac:chgData name="Kinfe Li" userId="f9f2895baf507229" providerId="LiveId" clId="{BE603FDF-349E-4E44-BCCB-AB6784333BF3}" dt="2024-09-12T06:25:59.096" v="4961" actId="20577"/>
          <ac:spMkLst>
            <pc:docMk/>
            <pc:sldMk cId="3222031192" sldId="453"/>
            <ac:spMk id="7" creationId="{F80A3126-30A2-EC0E-8DDA-1CE513011212}"/>
          </ac:spMkLst>
        </pc:spChg>
        <pc:spChg chg="add del mod">
          <ac:chgData name="Kinfe Li" userId="f9f2895baf507229" providerId="LiveId" clId="{BE603FDF-349E-4E44-BCCB-AB6784333BF3}" dt="2024-09-12T03:52:09.532" v="4730" actId="478"/>
          <ac:spMkLst>
            <pc:docMk/>
            <pc:sldMk cId="3222031192" sldId="453"/>
            <ac:spMk id="8" creationId="{75D4146A-D725-4ECF-2C8B-D064F3C6A3D4}"/>
          </ac:spMkLst>
        </pc:spChg>
        <pc:picChg chg="del">
          <ac:chgData name="Kinfe Li" userId="f9f2895baf507229" providerId="LiveId" clId="{BE603FDF-349E-4E44-BCCB-AB6784333BF3}" dt="2024-09-12T03:43:16.921" v="4663" actId="478"/>
          <ac:picMkLst>
            <pc:docMk/>
            <pc:sldMk cId="3222031192" sldId="453"/>
            <ac:picMk id="11" creationId="{9392D423-E868-804C-8EDE-363EE62246B9}"/>
          </ac:picMkLst>
        </pc:picChg>
      </pc:sldChg>
      <pc:sldChg chg="add">
        <pc:chgData name="Kinfe Li" userId="f9f2895baf507229" providerId="LiveId" clId="{BE603FDF-349E-4E44-BCCB-AB6784333BF3}" dt="2024-09-12T03:56:55.667" v="4731" actId="2890"/>
        <pc:sldMkLst>
          <pc:docMk/>
          <pc:sldMk cId="163767719" sldId="454"/>
        </pc:sldMkLst>
      </pc:sldChg>
      <pc:sldChg chg="modSp mod">
        <pc:chgData name="Kinfe Li" userId="f9f2895baf507229" providerId="LiveId" clId="{BE603FDF-349E-4E44-BCCB-AB6784333BF3}" dt="2024-09-15T08:23:50.139" v="5543" actId="20577"/>
        <pc:sldMkLst>
          <pc:docMk/>
          <pc:sldMk cId="266973010" sldId="455"/>
        </pc:sldMkLst>
        <pc:spChg chg="mod">
          <ac:chgData name="Kinfe Li" userId="f9f2895baf507229" providerId="LiveId" clId="{BE603FDF-349E-4E44-BCCB-AB6784333BF3}" dt="2024-09-15T08:23:50.139" v="5543" actId="20577"/>
          <ac:spMkLst>
            <pc:docMk/>
            <pc:sldMk cId="266973010" sldId="455"/>
            <ac:spMk id="8" creationId="{06C2B73D-FA43-1E78-8437-C180DDA39D58}"/>
          </ac:spMkLst>
        </pc:spChg>
      </pc:sldChg>
      <pc:sldChg chg="delSp modSp add del mod modNotesTx">
        <pc:chgData name="Kinfe Li" userId="f9f2895baf507229" providerId="LiveId" clId="{BE603FDF-349E-4E44-BCCB-AB6784333BF3}" dt="2024-09-12T06:22:34.628" v="4885" actId="47"/>
        <pc:sldMkLst>
          <pc:docMk/>
          <pc:sldMk cId="1359625025" sldId="455"/>
        </pc:sldMkLst>
        <pc:spChg chg="del mod">
          <ac:chgData name="Kinfe Li" userId="f9f2895baf507229" providerId="LiveId" clId="{BE603FDF-349E-4E44-BCCB-AB6784333BF3}" dt="2024-09-12T06:03:41.290" v="4745"/>
          <ac:spMkLst>
            <pc:docMk/>
            <pc:sldMk cId="1359625025" sldId="455"/>
            <ac:spMk id="3" creationId="{D0AFF988-E7D9-6EA4-61E2-5E0C35CB79A5}"/>
          </ac:spMkLst>
        </pc:spChg>
        <pc:picChg chg="del">
          <ac:chgData name="Kinfe Li" userId="f9f2895baf507229" providerId="LiveId" clId="{BE603FDF-349E-4E44-BCCB-AB6784333BF3}" dt="2024-09-12T06:03:41.289" v="4743" actId="478"/>
          <ac:picMkLst>
            <pc:docMk/>
            <pc:sldMk cId="1359625025" sldId="455"/>
            <ac:picMk id="11" creationId="{9392D423-E868-804C-8EDE-363EE62246B9}"/>
          </ac:picMkLst>
        </pc:picChg>
      </pc:sldChg>
      <pc:sldChg chg="addSp modSp mod">
        <pc:chgData name="Kinfe Li" userId="f9f2895baf507229" providerId="LiveId" clId="{BE603FDF-349E-4E44-BCCB-AB6784333BF3}" dt="2024-09-15T07:57:29.499" v="5184" actId="14100"/>
        <pc:sldMkLst>
          <pc:docMk/>
          <pc:sldMk cId="794711167" sldId="456"/>
        </pc:sldMkLst>
        <pc:spChg chg="mod">
          <ac:chgData name="Kinfe Li" userId="f9f2895baf507229" providerId="LiveId" clId="{BE603FDF-349E-4E44-BCCB-AB6784333BF3}" dt="2024-09-15T07:39:07.542" v="4986"/>
          <ac:spMkLst>
            <pc:docMk/>
            <pc:sldMk cId="794711167" sldId="456"/>
            <ac:spMk id="2" creationId="{32163130-E512-7471-D9C1-90D1792BF66E}"/>
          </ac:spMkLst>
        </pc:spChg>
        <pc:spChg chg="mod">
          <ac:chgData name="Kinfe Li" userId="f9f2895baf507229" providerId="LiveId" clId="{BE603FDF-349E-4E44-BCCB-AB6784333BF3}" dt="2024-09-15T07:44:15.539" v="5072" actId="1076"/>
          <ac:spMkLst>
            <pc:docMk/>
            <pc:sldMk cId="794711167" sldId="456"/>
            <ac:spMk id="5" creationId="{8258D00A-36D5-165F-F318-1535020A1244}"/>
          </ac:spMkLst>
        </pc:spChg>
        <pc:spChg chg="mod">
          <ac:chgData name="Kinfe Li" userId="f9f2895baf507229" providerId="LiveId" clId="{BE603FDF-349E-4E44-BCCB-AB6784333BF3}" dt="2024-09-15T07:53:34.639" v="5178" actId="113"/>
          <ac:spMkLst>
            <pc:docMk/>
            <pc:sldMk cId="794711167" sldId="456"/>
            <ac:spMk id="7" creationId="{F80A3126-30A2-EC0E-8DDA-1CE513011212}"/>
          </ac:spMkLst>
        </pc:spChg>
        <pc:picChg chg="mod">
          <ac:chgData name="Kinfe Li" userId="f9f2895baf507229" providerId="LiveId" clId="{BE603FDF-349E-4E44-BCCB-AB6784333BF3}" dt="2024-09-15T07:57:25.981" v="5183" actId="14100"/>
          <ac:picMkLst>
            <pc:docMk/>
            <pc:sldMk cId="794711167" sldId="456"/>
            <ac:picMk id="4" creationId="{B6A9EE35-F8D7-71A9-D7E9-1C48E165288A}"/>
          </ac:picMkLst>
        </pc:picChg>
        <pc:cxnChg chg="add mod">
          <ac:chgData name="Kinfe Li" userId="f9f2895baf507229" providerId="LiveId" clId="{BE603FDF-349E-4E44-BCCB-AB6784333BF3}" dt="2024-09-15T07:57:29.499" v="5184" actId="14100"/>
          <ac:cxnSpMkLst>
            <pc:docMk/>
            <pc:sldMk cId="794711167" sldId="456"/>
            <ac:cxnSpMk id="9" creationId="{CC566988-DA3D-4039-6380-F0A8CFD1642D}"/>
          </ac:cxnSpMkLst>
        </pc:cxnChg>
        <pc:cxnChg chg="add">
          <ac:chgData name="Kinfe Li" userId="f9f2895baf507229" providerId="LiveId" clId="{BE603FDF-349E-4E44-BCCB-AB6784333BF3}" dt="2024-09-15T07:57:06.541" v="5179" actId="11529"/>
          <ac:cxnSpMkLst>
            <pc:docMk/>
            <pc:sldMk cId="794711167" sldId="456"/>
            <ac:cxnSpMk id="12" creationId="{C0059A40-2EA1-CC7A-C0DB-81FD3AE47A1F}"/>
          </ac:cxnSpMkLst>
        </pc:cxnChg>
      </pc:sldChg>
      <pc:sldChg chg="addSp delSp modSp add mod modNotesTx">
        <pc:chgData name="Kinfe Li" userId="f9f2895baf507229" providerId="LiveId" clId="{BE603FDF-349E-4E44-BCCB-AB6784333BF3}" dt="2024-09-15T08:40:55.686" v="5932" actId="1076"/>
        <pc:sldMkLst>
          <pc:docMk/>
          <pc:sldMk cId="3916375483" sldId="457"/>
        </pc:sldMkLst>
        <pc:spChg chg="mod">
          <ac:chgData name="Kinfe Li" userId="f9f2895baf507229" providerId="LiveId" clId="{BE603FDF-349E-4E44-BCCB-AB6784333BF3}" dt="2024-09-15T07:59:03.056" v="5185" actId="13926"/>
          <ac:spMkLst>
            <pc:docMk/>
            <pc:sldMk cId="3916375483" sldId="457"/>
            <ac:spMk id="2" creationId="{32163130-E512-7471-D9C1-90D1792BF66E}"/>
          </ac:spMkLst>
        </pc:spChg>
        <pc:spChg chg="del">
          <ac:chgData name="Kinfe Li" userId="f9f2895baf507229" providerId="LiveId" clId="{BE603FDF-349E-4E44-BCCB-AB6784333BF3}" dt="2024-09-15T07:42:35.601" v="5013" actId="478"/>
          <ac:spMkLst>
            <pc:docMk/>
            <pc:sldMk cId="3916375483" sldId="457"/>
            <ac:spMk id="5" creationId="{8258D00A-36D5-165F-F318-1535020A1244}"/>
          </ac:spMkLst>
        </pc:spChg>
        <pc:spChg chg="add del mod">
          <ac:chgData name="Kinfe Li" userId="f9f2895baf507229" providerId="LiveId" clId="{BE603FDF-349E-4E44-BCCB-AB6784333BF3}" dt="2024-09-15T08:40:36.514" v="5924" actId="14100"/>
          <ac:spMkLst>
            <pc:docMk/>
            <pc:sldMk cId="3916375483" sldId="457"/>
            <ac:spMk id="7" creationId="{F80A3126-30A2-EC0E-8DDA-1CE513011212}"/>
          </ac:spMkLst>
        </pc:spChg>
        <pc:spChg chg="add mod">
          <ac:chgData name="Kinfe Li" userId="f9f2895baf507229" providerId="LiveId" clId="{BE603FDF-349E-4E44-BCCB-AB6784333BF3}" dt="2024-09-15T08:40:55.686" v="5932" actId="1076"/>
          <ac:spMkLst>
            <pc:docMk/>
            <pc:sldMk cId="3916375483" sldId="457"/>
            <ac:spMk id="13" creationId="{08DE6098-64D5-D581-7075-CCBFE790C3FD}"/>
          </ac:spMkLst>
        </pc:spChg>
        <pc:picChg chg="del">
          <ac:chgData name="Kinfe Li" userId="f9f2895baf507229" providerId="LiveId" clId="{BE603FDF-349E-4E44-BCCB-AB6784333BF3}" dt="2024-09-15T07:41:28.739" v="5000" actId="478"/>
          <ac:picMkLst>
            <pc:docMk/>
            <pc:sldMk cId="3916375483" sldId="457"/>
            <ac:picMk id="4" creationId="{B6A9EE35-F8D7-71A9-D7E9-1C48E165288A}"/>
          </ac:picMkLst>
        </pc:picChg>
        <pc:picChg chg="del">
          <ac:chgData name="Kinfe Li" userId="f9f2895baf507229" providerId="LiveId" clId="{BE603FDF-349E-4E44-BCCB-AB6784333BF3}" dt="2024-09-15T07:41:28.514" v="4999" actId="478"/>
          <ac:picMkLst>
            <pc:docMk/>
            <pc:sldMk cId="3916375483" sldId="457"/>
            <ac:picMk id="8" creationId="{4BA60615-4798-D37D-4EC6-42E1A7CE5252}"/>
          </ac:picMkLst>
        </pc:picChg>
        <pc:picChg chg="add del mod">
          <ac:chgData name="Kinfe Li" userId="f9f2895baf507229" providerId="LiveId" clId="{BE603FDF-349E-4E44-BCCB-AB6784333BF3}" dt="2024-09-15T08:40:02.861" v="5918" actId="478"/>
          <ac:picMkLst>
            <pc:docMk/>
            <pc:sldMk cId="3916375483" sldId="457"/>
            <ac:picMk id="10" creationId="{F797EAF7-6081-415B-3EC3-C49273B6FC42}"/>
          </ac:picMkLst>
        </pc:picChg>
        <pc:picChg chg="add mod">
          <ac:chgData name="Kinfe Li" userId="f9f2895baf507229" providerId="LiveId" clId="{BE603FDF-349E-4E44-BCCB-AB6784333BF3}" dt="2024-09-15T08:40:49.582" v="5931" actId="1076"/>
          <ac:picMkLst>
            <pc:docMk/>
            <pc:sldMk cId="3916375483" sldId="457"/>
            <ac:picMk id="12" creationId="{7E51C1F6-B904-EA49-F140-C7360B487DFB}"/>
          </ac:picMkLst>
        </pc:picChg>
        <pc:cxnChg chg="del">
          <ac:chgData name="Kinfe Li" userId="f9f2895baf507229" providerId="LiveId" clId="{BE603FDF-349E-4E44-BCCB-AB6784333BF3}" dt="2024-09-15T07:42:31.472" v="5012" actId="478"/>
          <ac:cxnSpMkLst>
            <pc:docMk/>
            <pc:sldMk cId="3916375483" sldId="457"/>
            <ac:cxnSpMk id="9" creationId="{CC566988-DA3D-4039-6380-F0A8CFD1642D}"/>
          </ac:cxnSpMkLst>
        </pc:cxnChg>
      </pc:sldChg>
      <pc:sldChg chg="modSp add mod modNotesTx">
        <pc:chgData name="Kinfe Li" userId="f9f2895baf507229" providerId="LiveId" clId="{BE603FDF-349E-4E44-BCCB-AB6784333BF3}" dt="2024-09-15T10:29:54.447" v="6964"/>
        <pc:sldMkLst>
          <pc:docMk/>
          <pc:sldMk cId="4029810249" sldId="458"/>
        </pc:sldMkLst>
        <pc:spChg chg="mod">
          <ac:chgData name="Kinfe Li" userId="f9f2895baf507229" providerId="LiveId" clId="{BE603FDF-349E-4E44-BCCB-AB6784333BF3}" dt="2024-09-15T07:59:45.649" v="5215" actId="20577"/>
          <ac:spMkLst>
            <pc:docMk/>
            <pc:sldMk cId="4029810249" sldId="458"/>
            <ac:spMk id="2" creationId="{32163130-E512-7471-D9C1-90D1792BF66E}"/>
          </ac:spMkLst>
        </pc:spChg>
        <pc:spChg chg="mod">
          <ac:chgData name="Kinfe Li" userId="f9f2895baf507229" providerId="LiveId" clId="{BE603FDF-349E-4E44-BCCB-AB6784333BF3}" dt="2024-09-15T10:29:54.447" v="6964"/>
          <ac:spMkLst>
            <pc:docMk/>
            <pc:sldMk cId="4029810249" sldId="458"/>
            <ac:spMk id="7" creationId="{F80A3126-30A2-EC0E-8DDA-1CE513011212}"/>
          </ac:spMkLst>
        </pc:spChg>
      </pc:sldChg>
      <pc:sldChg chg="addSp delSp modSp add mod modNotesTx">
        <pc:chgData name="Kinfe Li" userId="f9f2895baf507229" providerId="LiveId" clId="{BE603FDF-349E-4E44-BCCB-AB6784333BF3}" dt="2024-09-15T09:16:19.418" v="6685"/>
        <pc:sldMkLst>
          <pc:docMk/>
          <pc:sldMk cId="4288844171" sldId="459"/>
        </pc:sldMkLst>
        <pc:spChg chg="mod">
          <ac:chgData name="Kinfe Li" userId="f9f2895baf507229" providerId="LiveId" clId="{BE603FDF-349E-4E44-BCCB-AB6784333BF3}" dt="2024-09-15T08:44:38.719" v="5945"/>
          <ac:spMkLst>
            <pc:docMk/>
            <pc:sldMk cId="4288844171" sldId="459"/>
            <ac:spMk id="2" creationId="{32163130-E512-7471-D9C1-90D1792BF66E}"/>
          </ac:spMkLst>
        </pc:spChg>
        <pc:spChg chg="mod">
          <ac:chgData name="Kinfe Li" userId="f9f2895baf507229" providerId="LiveId" clId="{BE603FDF-349E-4E44-BCCB-AB6784333BF3}" dt="2024-09-15T09:16:19.418" v="6685"/>
          <ac:spMkLst>
            <pc:docMk/>
            <pc:sldMk cId="4288844171" sldId="459"/>
            <ac:spMk id="7" creationId="{F80A3126-30A2-EC0E-8DDA-1CE513011212}"/>
          </ac:spMkLst>
        </pc:spChg>
        <pc:spChg chg="add">
          <ac:chgData name="Kinfe Li" userId="f9f2895baf507229" providerId="LiveId" clId="{BE603FDF-349E-4E44-BCCB-AB6784333BF3}" dt="2024-09-15T08:56:59.231" v="6189" actId="11529"/>
          <ac:spMkLst>
            <pc:docMk/>
            <pc:sldMk cId="4288844171" sldId="459"/>
            <ac:spMk id="9" creationId="{A2D09BE5-B286-BB9E-06FD-0C5C31E6714E}"/>
          </ac:spMkLst>
        </pc:spChg>
        <pc:spChg chg="add mod">
          <ac:chgData name="Kinfe Li" userId="f9f2895baf507229" providerId="LiveId" clId="{BE603FDF-349E-4E44-BCCB-AB6784333BF3}" dt="2024-09-15T08:57:14.200" v="6193" actId="14100"/>
          <ac:spMkLst>
            <pc:docMk/>
            <pc:sldMk cId="4288844171" sldId="459"/>
            <ac:spMk id="10" creationId="{824F8707-A283-63FF-81EB-8E689FDD779C}"/>
          </ac:spMkLst>
        </pc:spChg>
        <pc:spChg chg="del">
          <ac:chgData name="Kinfe Li" userId="f9f2895baf507229" providerId="LiveId" clId="{BE603FDF-349E-4E44-BCCB-AB6784333BF3}" dt="2024-09-15T08:44:44.383" v="5947" actId="478"/>
          <ac:spMkLst>
            <pc:docMk/>
            <pc:sldMk cId="4288844171" sldId="459"/>
            <ac:spMk id="13" creationId="{08DE6098-64D5-D581-7075-CCBFE790C3FD}"/>
          </ac:spMkLst>
        </pc:spChg>
        <pc:spChg chg="add mod">
          <ac:chgData name="Kinfe Li" userId="f9f2895baf507229" providerId="LiveId" clId="{BE603FDF-349E-4E44-BCCB-AB6784333BF3}" dt="2024-09-15T09:09:45.723" v="6362" actId="14100"/>
          <ac:spMkLst>
            <pc:docMk/>
            <pc:sldMk cId="4288844171" sldId="459"/>
            <ac:spMk id="20" creationId="{D5049531-BFD8-DB44-4A70-1803C94A0B51}"/>
          </ac:spMkLst>
        </pc:spChg>
        <pc:spChg chg="add mod">
          <ac:chgData name="Kinfe Li" userId="f9f2895baf507229" providerId="LiveId" clId="{BE603FDF-349E-4E44-BCCB-AB6784333BF3}" dt="2024-09-15T09:09:48.087" v="6363" actId="1076"/>
          <ac:spMkLst>
            <pc:docMk/>
            <pc:sldMk cId="4288844171" sldId="459"/>
            <ac:spMk id="21" creationId="{5ABAE26C-F24D-127A-E3B2-C52AE2E8792B}"/>
          </ac:spMkLst>
        </pc:spChg>
        <pc:spChg chg="add del">
          <ac:chgData name="Kinfe Li" userId="f9f2895baf507229" providerId="LiveId" clId="{BE603FDF-349E-4E44-BCCB-AB6784333BF3}" dt="2024-09-15T09:12:35.386" v="6395" actId="11529"/>
          <ac:spMkLst>
            <pc:docMk/>
            <pc:sldMk cId="4288844171" sldId="459"/>
            <ac:spMk id="24" creationId="{CADBA5C9-75D5-8C4F-E19A-EEB990EB0DB3}"/>
          </ac:spMkLst>
        </pc:spChg>
        <pc:spChg chg="add mod">
          <ac:chgData name="Kinfe Li" userId="f9f2895baf507229" providerId="LiveId" clId="{BE603FDF-349E-4E44-BCCB-AB6784333BF3}" dt="2024-09-15T09:15:38.826" v="6639" actId="1076"/>
          <ac:spMkLst>
            <pc:docMk/>
            <pc:sldMk cId="4288844171" sldId="459"/>
            <ac:spMk id="28" creationId="{17AF8B0E-4CAB-9CCC-B56B-B98D5FB76239}"/>
          </ac:spMkLst>
        </pc:spChg>
        <pc:picChg chg="add del">
          <ac:chgData name="Kinfe Li" userId="f9f2895baf507229" providerId="LiveId" clId="{BE603FDF-349E-4E44-BCCB-AB6784333BF3}" dt="2024-09-15T08:44:24.461" v="5942" actId="22"/>
          <ac:picMkLst>
            <pc:docMk/>
            <pc:sldMk cId="4288844171" sldId="459"/>
            <ac:picMk id="4" creationId="{CFFD28DD-2B2E-B563-25BA-7D59B93F83C0}"/>
          </ac:picMkLst>
        </pc:picChg>
        <pc:picChg chg="add del mod">
          <ac:chgData name="Kinfe Li" userId="f9f2895baf507229" providerId="LiveId" clId="{BE603FDF-349E-4E44-BCCB-AB6784333BF3}" dt="2024-09-15T09:08:31.909" v="6326" actId="478"/>
          <ac:picMkLst>
            <pc:docMk/>
            <pc:sldMk cId="4288844171" sldId="459"/>
            <ac:picMk id="8" creationId="{4D6F6ED8-EC12-66A3-E906-5FC482BAF61E}"/>
          </ac:picMkLst>
        </pc:picChg>
        <pc:picChg chg="del">
          <ac:chgData name="Kinfe Li" userId="f9f2895baf507229" providerId="LiveId" clId="{BE603FDF-349E-4E44-BCCB-AB6784333BF3}" dt="2024-09-15T08:44:42.032" v="5946" actId="478"/>
          <ac:picMkLst>
            <pc:docMk/>
            <pc:sldMk cId="4288844171" sldId="459"/>
            <ac:picMk id="12" creationId="{7E51C1F6-B904-EA49-F140-C7360B487DFB}"/>
          </ac:picMkLst>
        </pc:picChg>
        <pc:picChg chg="add mod modCrop">
          <ac:chgData name="Kinfe Li" userId="f9f2895baf507229" providerId="LiveId" clId="{BE603FDF-349E-4E44-BCCB-AB6784333BF3}" dt="2024-09-15T09:09:37.516" v="6359" actId="1076"/>
          <ac:picMkLst>
            <pc:docMk/>
            <pc:sldMk cId="4288844171" sldId="459"/>
            <ac:picMk id="18" creationId="{591B27DE-7DC2-94CC-341F-41B0CFBE1D18}"/>
          </ac:picMkLst>
        </pc:picChg>
        <pc:inkChg chg="add del">
          <ac:chgData name="Kinfe Li" userId="f9f2895baf507229" providerId="LiveId" clId="{BE603FDF-349E-4E44-BCCB-AB6784333BF3}" dt="2024-09-15T09:08:33.492" v="6327" actId="478"/>
          <ac:inkMkLst>
            <pc:docMk/>
            <pc:sldMk cId="4288844171" sldId="459"/>
            <ac:inkMk id="15" creationId="{2518BB1A-268B-EEE4-A1BF-A1074C6B09F5}"/>
          </ac:inkMkLst>
        </pc:inkChg>
        <pc:inkChg chg="add del">
          <ac:chgData name="Kinfe Li" userId="f9f2895baf507229" providerId="LiveId" clId="{BE603FDF-349E-4E44-BCCB-AB6784333BF3}" dt="2024-09-15T09:08:29.397" v="6324" actId="478"/>
          <ac:inkMkLst>
            <pc:docMk/>
            <pc:sldMk cId="4288844171" sldId="459"/>
            <ac:inkMk id="16" creationId="{D0CEF57A-80A7-AAB3-C67A-4B10DF41B7D3}"/>
          </ac:inkMkLst>
        </pc:inkChg>
        <pc:cxnChg chg="add mod">
          <ac:chgData name="Kinfe Li" userId="f9f2895baf507229" providerId="LiveId" clId="{BE603FDF-349E-4E44-BCCB-AB6784333BF3}" dt="2024-09-15T09:08:24.257" v="6323" actId="14100"/>
          <ac:cxnSpMkLst>
            <pc:docMk/>
            <pc:sldMk cId="4288844171" sldId="459"/>
            <ac:cxnSpMk id="14" creationId="{C84BD64C-3910-01A0-B19A-3CFC0A24FA69}"/>
          </ac:cxnSpMkLst>
        </pc:cxnChg>
        <pc:cxnChg chg="add">
          <ac:chgData name="Kinfe Li" userId="f9f2895baf507229" providerId="LiveId" clId="{BE603FDF-349E-4E44-BCCB-AB6784333BF3}" dt="2024-09-15T09:10:04.294" v="6364" actId="11529"/>
          <ac:cxnSpMkLst>
            <pc:docMk/>
            <pc:sldMk cId="4288844171" sldId="459"/>
            <ac:cxnSpMk id="23" creationId="{00BA00DE-A360-D1A1-B2AA-952EC9BFA7AF}"/>
          </ac:cxnSpMkLst>
        </pc:cxnChg>
        <pc:cxnChg chg="add mod">
          <ac:chgData name="Kinfe Li" userId="f9f2895baf507229" providerId="LiveId" clId="{BE603FDF-349E-4E44-BCCB-AB6784333BF3}" dt="2024-09-15T09:12:57.028" v="6404" actId="14100"/>
          <ac:cxnSpMkLst>
            <pc:docMk/>
            <pc:sldMk cId="4288844171" sldId="459"/>
            <ac:cxnSpMk id="26" creationId="{06987B80-74AE-C902-3A52-3B08BDAEDEC3}"/>
          </ac:cxnSpMkLst>
        </pc:cxnChg>
        <pc:cxnChg chg="add mod">
          <ac:chgData name="Kinfe Li" userId="f9f2895baf507229" providerId="LiveId" clId="{BE603FDF-349E-4E44-BCCB-AB6784333BF3}" dt="2024-09-15T09:15:38.826" v="6639" actId="1076"/>
          <ac:cxnSpMkLst>
            <pc:docMk/>
            <pc:sldMk cId="4288844171" sldId="459"/>
            <ac:cxnSpMk id="30" creationId="{B65EA785-F552-F46E-1B95-2DF47E635FCE}"/>
          </ac:cxnSpMkLst>
        </pc:cxnChg>
      </pc:sldChg>
      <pc:sldChg chg="addSp delSp modSp add mod ord">
        <pc:chgData name="Kinfe Li" userId="f9f2895baf507229" providerId="LiveId" clId="{BE603FDF-349E-4E44-BCCB-AB6784333BF3}" dt="2024-09-15T09:19:08.575" v="6741" actId="1076"/>
        <pc:sldMkLst>
          <pc:docMk/>
          <pc:sldMk cId="2671251795" sldId="460"/>
        </pc:sldMkLst>
        <pc:spChg chg="mod">
          <ac:chgData name="Kinfe Li" userId="f9f2895baf507229" providerId="LiveId" clId="{BE603FDF-349E-4E44-BCCB-AB6784333BF3}" dt="2024-09-15T09:18:34.300" v="6691"/>
          <ac:spMkLst>
            <pc:docMk/>
            <pc:sldMk cId="2671251795" sldId="460"/>
            <ac:spMk id="4" creationId="{00000000-0000-0000-0000-000000000000}"/>
          </ac:spMkLst>
        </pc:spChg>
        <pc:picChg chg="add mod">
          <ac:chgData name="Kinfe Li" userId="f9f2895baf507229" providerId="LiveId" clId="{BE603FDF-349E-4E44-BCCB-AB6784333BF3}" dt="2024-09-15T09:19:08.575" v="6741" actId="1076"/>
          <ac:picMkLst>
            <pc:docMk/>
            <pc:sldMk cId="2671251795" sldId="460"/>
            <ac:picMk id="3" creationId="{C0F0F9E3-F0D4-6635-471D-D5147AF88D20}"/>
          </ac:picMkLst>
        </pc:picChg>
        <pc:picChg chg="del">
          <ac:chgData name="Kinfe Li" userId="f9f2895baf507229" providerId="LiveId" clId="{BE603FDF-349E-4E44-BCCB-AB6784333BF3}" dt="2024-09-15T09:18:46.051" v="6692" actId="478"/>
          <ac:picMkLst>
            <pc:docMk/>
            <pc:sldMk cId="2671251795" sldId="460"/>
            <ac:picMk id="8" creationId="{F7C860A0-7E21-EE85-6085-A5DBE8AF7BC2}"/>
          </ac:picMkLst>
        </pc:picChg>
      </pc:sldChg>
      <pc:sldChg chg="modSp add del mod ord">
        <pc:chgData name="Kinfe Li" userId="f9f2895baf507229" providerId="LiveId" clId="{BE603FDF-349E-4E44-BCCB-AB6784333BF3}" dt="2024-09-15T10:31:33.007" v="6979" actId="20577"/>
        <pc:sldMkLst>
          <pc:docMk/>
          <pc:sldMk cId="3749997573" sldId="461"/>
        </pc:sldMkLst>
        <pc:spChg chg="mod">
          <ac:chgData name="Kinfe Li" userId="f9f2895baf507229" providerId="LiveId" clId="{BE603FDF-349E-4E44-BCCB-AB6784333BF3}" dt="2024-09-15T10:31:33.007" v="6979" actId="20577"/>
          <ac:spMkLst>
            <pc:docMk/>
            <pc:sldMk cId="3749997573" sldId="461"/>
            <ac:spMk id="2" creationId="{32163130-E512-7471-D9C1-90D1792BF66E}"/>
          </ac:spMkLst>
        </pc:spChg>
        <pc:spChg chg="mod">
          <ac:chgData name="Kinfe Li" userId="f9f2895baf507229" providerId="LiveId" clId="{BE603FDF-349E-4E44-BCCB-AB6784333BF3}" dt="2024-09-15T10:31:27.699" v="6971" actId="20577"/>
          <ac:spMkLst>
            <pc:docMk/>
            <pc:sldMk cId="3749997573" sldId="461"/>
            <ac:spMk id="7" creationId="{F80A3126-30A2-EC0E-8DDA-1CE513011212}"/>
          </ac:spMkLst>
        </pc:spChg>
      </pc:sldChg>
      <pc:sldChg chg="addSp delSp modSp add mod">
        <pc:chgData name="Kinfe Li" userId="f9f2895baf507229" providerId="LiveId" clId="{BE603FDF-349E-4E44-BCCB-AB6784333BF3}" dt="2024-09-15T10:05:52.831" v="6769" actId="20577"/>
        <pc:sldMkLst>
          <pc:docMk/>
          <pc:sldMk cId="3884079321" sldId="462"/>
        </pc:sldMkLst>
        <pc:spChg chg="mod">
          <ac:chgData name="Kinfe Li" userId="f9f2895baf507229" providerId="LiveId" clId="{BE603FDF-349E-4E44-BCCB-AB6784333BF3}" dt="2024-09-15T10:05:52.831" v="6769" actId="20577"/>
          <ac:spMkLst>
            <pc:docMk/>
            <pc:sldMk cId="3884079321" sldId="462"/>
            <ac:spMk id="2" creationId="{32163130-E512-7471-D9C1-90D1792BF66E}"/>
          </ac:spMkLst>
        </pc:spChg>
        <pc:spChg chg="del mod">
          <ac:chgData name="Kinfe Li" userId="f9f2895baf507229" providerId="LiveId" clId="{BE603FDF-349E-4E44-BCCB-AB6784333BF3}" dt="2024-09-15T10:05:47.028" v="6768"/>
          <ac:spMkLst>
            <pc:docMk/>
            <pc:sldMk cId="3884079321" sldId="462"/>
            <ac:spMk id="7" creationId="{F80A3126-30A2-EC0E-8DDA-1CE513011212}"/>
          </ac:spMkLst>
        </pc:spChg>
        <pc:spChg chg="del">
          <ac:chgData name="Kinfe Li" userId="f9f2895baf507229" providerId="LiveId" clId="{BE603FDF-349E-4E44-BCCB-AB6784333BF3}" dt="2024-09-15T10:05:39.151" v="6763" actId="478"/>
          <ac:spMkLst>
            <pc:docMk/>
            <pc:sldMk cId="3884079321" sldId="462"/>
            <ac:spMk id="9" creationId="{A2D09BE5-B286-BB9E-06FD-0C5C31E6714E}"/>
          </ac:spMkLst>
        </pc:spChg>
        <pc:spChg chg="del">
          <ac:chgData name="Kinfe Li" userId="f9f2895baf507229" providerId="LiveId" clId="{BE603FDF-349E-4E44-BCCB-AB6784333BF3}" dt="2024-09-15T10:05:37.043" v="6762" actId="478"/>
          <ac:spMkLst>
            <pc:docMk/>
            <pc:sldMk cId="3884079321" sldId="462"/>
            <ac:spMk id="10" creationId="{824F8707-A283-63FF-81EB-8E689FDD779C}"/>
          </ac:spMkLst>
        </pc:spChg>
        <pc:spChg chg="del">
          <ac:chgData name="Kinfe Li" userId="f9f2895baf507229" providerId="LiveId" clId="{BE603FDF-349E-4E44-BCCB-AB6784333BF3}" dt="2024-09-15T10:05:35.331" v="6761" actId="478"/>
          <ac:spMkLst>
            <pc:docMk/>
            <pc:sldMk cId="3884079321" sldId="462"/>
            <ac:spMk id="20" creationId="{D5049531-BFD8-DB44-4A70-1803C94A0B51}"/>
          </ac:spMkLst>
        </pc:spChg>
        <pc:spChg chg="del">
          <ac:chgData name="Kinfe Li" userId="f9f2895baf507229" providerId="LiveId" clId="{BE603FDF-349E-4E44-BCCB-AB6784333BF3}" dt="2024-09-15T10:05:35.331" v="6761" actId="478"/>
          <ac:spMkLst>
            <pc:docMk/>
            <pc:sldMk cId="3884079321" sldId="462"/>
            <ac:spMk id="21" creationId="{5ABAE26C-F24D-127A-E3B2-C52AE2E8792B}"/>
          </ac:spMkLst>
        </pc:spChg>
        <pc:spChg chg="del">
          <ac:chgData name="Kinfe Li" userId="f9f2895baf507229" providerId="LiveId" clId="{BE603FDF-349E-4E44-BCCB-AB6784333BF3}" dt="2024-09-15T10:05:35.331" v="6761" actId="478"/>
          <ac:spMkLst>
            <pc:docMk/>
            <pc:sldMk cId="3884079321" sldId="462"/>
            <ac:spMk id="28" creationId="{17AF8B0E-4CAB-9CCC-B56B-B98D5FB76239}"/>
          </ac:spMkLst>
        </pc:spChg>
        <pc:picChg chg="add mod">
          <ac:chgData name="Kinfe Li" userId="f9f2895baf507229" providerId="LiveId" clId="{BE603FDF-349E-4E44-BCCB-AB6784333BF3}" dt="2024-09-15T10:05:46.381" v="6766" actId="1076"/>
          <ac:picMkLst>
            <pc:docMk/>
            <pc:sldMk cId="3884079321" sldId="462"/>
            <ac:picMk id="4" creationId="{F68EC14F-1B67-E693-4415-79FB9F1D0FFD}"/>
          </ac:picMkLst>
        </pc:picChg>
        <pc:picChg chg="del">
          <ac:chgData name="Kinfe Li" userId="f9f2895baf507229" providerId="LiveId" clId="{BE603FDF-349E-4E44-BCCB-AB6784333BF3}" dt="2024-09-15T10:05:32.686" v="6760" actId="478"/>
          <ac:picMkLst>
            <pc:docMk/>
            <pc:sldMk cId="3884079321" sldId="462"/>
            <ac:picMk id="8" creationId="{4D6F6ED8-EC12-66A3-E906-5FC482BAF61E}"/>
          </ac:picMkLst>
        </pc:picChg>
        <pc:picChg chg="del">
          <ac:chgData name="Kinfe Li" userId="f9f2895baf507229" providerId="LiveId" clId="{BE603FDF-349E-4E44-BCCB-AB6784333BF3}" dt="2024-09-15T10:05:32.276" v="6759" actId="478"/>
          <ac:picMkLst>
            <pc:docMk/>
            <pc:sldMk cId="3884079321" sldId="462"/>
            <ac:picMk id="18" creationId="{591B27DE-7DC2-94CC-341F-41B0CFBE1D18}"/>
          </ac:picMkLst>
        </pc:picChg>
        <pc:cxnChg chg="del">
          <ac:chgData name="Kinfe Li" userId="f9f2895baf507229" providerId="LiveId" clId="{BE603FDF-349E-4E44-BCCB-AB6784333BF3}" dt="2024-09-15T10:05:37.043" v="6762" actId="478"/>
          <ac:cxnSpMkLst>
            <pc:docMk/>
            <pc:sldMk cId="3884079321" sldId="462"/>
            <ac:cxnSpMk id="14" creationId="{C84BD64C-3910-01A0-B19A-3CFC0A24FA69}"/>
          </ac:cxnSpMkLst>
        </pc:cxnChg>
        <pc:cxnChg chg="del">
          <ac:chgData name="Kinfe Li" userId="f9f2895baf507229" providerId="LiveId" clId="{BE603FDF-349E-4E44-BCCB-AB6784333BF3}" dt="2024-09-15T10:05:35.331" v="6761" actId="478"/>
          <ac:cxnSpMkLst>
            <pc:docMk/>
            <pc:sldMk cId="3884079321" sldId="462"/>
            <ac:cxnSpMk id="23" creationId="{00BA00DE-A360-D1A1-B2AA-952EC9BFA7AF}"/>
          </ac:cxnSpMkLst>
        </pc:cxnChg>
        <pc:cxnChg chg="del">
          <ac:chgData name="Kinfe Li" userId="f9f2895baf507229" providerId="LiveId" clId="{BE603FDF-349E-4E44-BCCB-AB6784333BF3}" dt="2024-09-15T10:05:35.331" v="6761" actId="478"/>
          <ac:cxnSpMkLst>
            <pc:docMk/>
            <pc:sldMk cId="3884079321" sldId="462"/>
            <ac:cxnSpMk id="26" creationId="{06987B80-74AE-C902-3A52-3B08BDAEDEC3}"/>
          </ac:cxnSpMkLst>
        </pc:cxnChg>
        <pc:cxnChg chg="del mod">
          <ac:chgData name="Kinfe Li" userId="f9f2895baf507229" providerId="LiveId" clId="{BE603FDF-349E-4E44-BCCB-AB6784333BF3}" dt="2024-09-15T10:05:35.331" v="6761" actId="478"/>
          <ac:cxnSpMkLst>
            <pc:docMk/>
            <pc:sldMk cId="3884079321" sldId="462"/>
            <ac:cxnSpMk id="30" creationId="{B65EA785-F552-F46E-1B95-2DF47E635FCE}"/>
          </ac:cxnSpMkLst>
        </pc:cxnChg>
      </pc:sldChg>
      <pc:sldChg chg="new del">
        <pc:chgData name="Kinfe Li" userId="f9f2895baf507229" providerId="LiveId" clId="{BE603FDF-349E-4E44-BCCB-AB6784333BF3}" dt="2024-09-15T10:11:33.243" v="6910" actId="680"/>
        <pc:sldMkLst>
          <pc:docMk/>
          <pc:sldMk cId="1486772559" sldId="463"/>
        </pc:sldMkLst>
      </pc:sldChg>
      <pc:sldChg chg="addSp modSp add mod">
        <pc:chgData name="Kinfe Li" userId="f9f2895baf507229" providerId="LiveId" clId="{BE603FDF-349E-4E44-BCCB-AB6784333BF3}" dt="2024-09-15T10:18:59.770" v="6935" actId="20577"/>
        <pc:sldMkLst>
          <pc:docMk/>
          <pc:sldMk cId="3271318854" sldId="463"/>
        </pc:sldMkLst>
        <pc:spChg chg="mod">
          <ac:chgData name="Kinfe Li" userId="f9f2895baf507229" providerId="LiveId" clId="{BE603FDF-349E-4E44-BCCB-AB6784333BF3}" dt="2024-09-15T10:18:59.770" v="6935" actId="20577"/>
          <ac:spMkLst>
            <pc:docMk/>
            <pc:sldMk cId="3271318854" sldId="463"/>
            <ac:spMk id="7" creationId="{F80A3126-30A2-EC0E-8DDA-1CE513011212}"/>
          </ac:spMkLst>
        </pc:spChg>
        <pc:picChg chg="add mod">
          <ac:chgData name="Kinfe Li" userId="f9f2895baf507229" providerId="LiveId" clId="{BE603FDF-349E-4E44-BCCB-AB6784333BF3}" dt="2024-09-15T10:17:13.384" v="6931" actId="14100"/>
          <ac:picMkLst>
            <pc:docMk/>
            <pc:sldMk cId="3271318854" sldId="463"/>
            <ac:picMk id="1026" creationId="{F8019E3C-F5B4-1457-A04F-47A72852DB98}"/>
          </ac:picMkLst>
        </pc:picChg>
      </pc:sldChg>
      <pc:sldChg chg="addSp delSp modSp add mod">
        <pc:chgData name="Kinfe Li" userId="f9f2895baf507229" providerId="LiveId" clId="{BE603FDF-349E-4E44-BCCB-AB6784333BF3}" dt="2024-09-15T10:23:30.852" v="6957" actId="1076"/>
        <pc:sldMkLst>
          <pc:docMk/>
          <pc:sldMk cId="2236092994" sldId="464"/>
        </pc:sldMkLst>
        <pc:spChg chg="mod">
          <ac:chgData name="Kinfe Li" userId="f9f2895baf507229" providerId="LiveId" clId="{BE603FDF-349E-4E44-BCCB-AB6784333BF3}" dt="2024-09-15T10:20:25.601" v="6948"/>
          <ac:spMkLst>
            <pc:docMk/>
            <pc:sldMk cId="2236092994" sldId="464"/>
            <ac:spMk id="7" creationId="{F80A3126-30A2-EC0E-8DDA-1CE513011212}"/>
          </ac:spMkLst>
        </pc:spChg>
        <pc:picChg chg="add mod">
          <ac:chgData name="Kinfe Li" userId="f9f2895baf507229" providerId="LiveId" clId="{BE603FDF-349E-4E44-BCCB-AB6784333BF3}" dt="2024-09-15T10:19:32.890" v="6938" actId="1076"/>
          <ac:picMkLst>
            <pc:docMk/>
            <pc:sldMk cId="2236092994" sldId="464"/>
            <ac:picMk id="4" creationId="{B1C5714A-00E8-A293-8531-3A68C25589B9}"/>
          </ac:picMkLst>
        </pc:picChg>
        <pc:picChg chg="add mod modCrop">
          <ac:chgData name="Kinfe Li" userId="f9f2895baf507229" providerId="LiveId" clId="{BE603FDF-349E-4E44-BCCB-AB6784333BF3}" dt="2024-09-15T10:23:30.852" v="6957" actId="1076"/>
          <ac:picMkLst>
            <pc:docMk/>
            <pc:sldMk cId="2236092994" sldId="464"/>
            <ac:picMk id="8" creationId="{61D5F5D2-3B32-D669-F250-7A2C2ABCD262}"/>
          </ac:picMkLst>
        </pc:picChg>
        <pc:picChg chg="del">
          <ac:chgData name="Kinfe Li" userId="f9f2895baf507229" providerId="LiveId" clId="{BE603FDF-349E-4E44-BCCB-AB6784333BF3}" dt="2024-09-15T10:18:51.989" v="6933" actId="478"/>
          <ac:picMkLst>
            <pc:docMk/>
            <pc:sldMk cId="2236092994" sldId="464"/>
            <ac:picMk id="1026" creationId="{F8019E3C-F5B4-1457-A04F-47A72852DB98}"/>
          </ac:picMkLst>
        </pc:picChg>
      </pc:sldChg>
      <pc:sldChg chg="add del">
        <pc:chgData name="Kinfe Li" userId="f9f2895baf507229" providerId="LiveId" clId="{BE603FDF-349E-4E44-BCCB-AB6784333BF3}" dt="2024-09-15T10:31:20.517" v="6967" actId="2890"/>
        <pc:sldMkLst>
          <pc:docMk/>
          <pc:sldMk cId="985579960" sldId="465"/>
        </pc:sldMkLst>
      </pc:sldChg>
    </pc:docChg>
  </pc:docChgLst>
  <pc:docChgLst>
    <pc:chgData name="Kinfe Li" userId="f9f2895baf507229" providerId="LiveId" clId="{0E003524-0C01-BE4D-A58C-3C1BDEC6E65E}"/>
    <pc:docChg chg="undo custSel addSld delSld modSld addSection delSection modSection">
      <pc:chgData name="Kinfe Li" userId="f9f2895baf507229" providerId="LiveId" clId="{0E003524-0C01-BE4D-A58C-3C1BDEC6E65E}" dt="2024-08-07T14:20:42.460" v="100" actId="1582"/>
      <pc:docMkLst>
        <pc:docMk/>
      </pc:docMkLst>
      <pc:sldChg chg="addSp modSp new del">
        <pc:chgData name="Kinfe Li" userId="f9f2895baf507229" providerId="LiveId" clId="{0E003524-0C01-BE4D-A58C-3C1BDEC6E65E}" dt="2024-08-07T06:50:28.100" v="2" actId="2696"/>
        <pc:sldMkLst>
          <pc:docMk/>
          <pc:sldMk cId="2611032768" sldId="256"/>
        </pc:sldMkLst>
        <pc:picChg chg="add mod">
          <ac:chgData name="Kinfe Li" userId="f9f2895baf507229" providerId="LiveId" clId="{0E003524-0C01-BE4D-A58C-3C1BDEC6E65E}" dt="2024-08-07T06:49:03.424" v="1"/>
          <ac:picMkLst>
            <pc:docMk/>
            <pc:sldMk cId="2611032768" sldId="256"/>
            <ac:picMk id="4" creationId="{9B5BC57A-B4D3-9AB0-DFAC-58607570C4C2}"/>
          </ac:picMkLst>
        </pc:picChg>
      </pc:sldChg>
      <pc:sldChg chg="modSp add mod">
        <pc:chgData name="Kinfe Li" userId="f9f2895baf507229" providerId="LiveId" clId="{0E003524-0C01-BE4D-A58C-3C1BDEC6E65E}" dt="2024-08-07T06:56:04.554" v="40" actId="14100"/>
        <pc:sldMkLst>
          <pc:docMk/>
          <pc:sldMk cId="0" sldId="436"/>
        </pc:sldMkLst>
        <pc:spChg chg="mod">
          <ac:chgData name="Kinfe Li" userId="f9f2895baf507229" providerId="LiveId" clId="{0E003524-0C01-BE4D-A58C-3C1BDEC6E65E}" dt="2024-08-07T06:56:04.554" v="40" actId="14100"/>
          <ac:spMkLst>
            <pc:docMk/>
            <pc:sldMk cId="0" sldId="436"/>
            <ac:spMk id="4" creationId="{00000000-0000-0000-0000-000000000000}"/>
          </ac:spMkLst>
        </pc:spChg>
        <pc:spChg chg="mod">
          <ac:chgData name="Kinfe Li" userId="f9f2895baf507229" providerId="LiveId" clId="{0E003524-0C01-BE4D-A58C-3C1BDEC6E65E}" dt="2024-08-07T06:51:52.452" v="25" actId="20577"/>
          <ac:spMkLst>
            <pc:docMk/>
            <pc:sldMk cId="0" sldId="436"/>
            <ac:spMk id="12" creationId="{00000000-0000-0000-0000-000000000000}"/>
          </ac:spMkLst>
        </pc:spChg>
      </pc:sldChg>
      <pc:sldChg chg="addSp delSp modSp new mod">
        <pc:chgData name="Kinfe Li" userId="f9f2895baf507229" providerId="LiveId" clId="{0E003524-0C01-BE4D-A58C-3C1BDEC6E65E}" dt="2024-08-07T14:20:42.460" v="100" actId="1582"/>
        <pc:sldMkLst>
          <pc:docMk/>
          <pc:sldMk cId="3538603016" sldId="437"/>
        </pc:sldMkLst>
        <pc:spChg chg="add del mod">
          <ac:chgData name="Kinfe Li" userId="f9f2895baf507229" providerId="LiveId" clId="{0E003524-0C01-BE4D-A58C-3C1BDEC6E65E}" dt="2024-08-07T14:19:56.812" v="94" actId="1076"/>
          <ac:spMkLst>
            <pc:docMk/>
            <pc:sldMk cId="3538603016" sldId="437"/>
            <ac:spMk id="2" creationId="{32163130-E512-7471-D9C1-90D1792BF66E}"/>
          </ac:spMkLst>
        </pc:spChg>
        <pc:spChg chg="del mod">
          <ac:chgData name="Kinfe Li" userId="f9f2895baf507229" providerId="LiveId" clId="{0E003524-0C01-BE4D-A58C-3C1BDEC6E65E}" dt="2024-08-07T14:14:05.644" v="77" actId="478"/>
          <ac:spMkLst>
            <pc:docMk/>
            <pc:sldMk cId="3538603016" sldId="437"/>
            <ac:spMk id="3" creationId="{B5DD488F-B574-D72C-B4E2-760F31294106}"/>
          </ac:spMkLst>
        </pc:spChg>
        <pc:graphicFrameChg chg="add mod">
          <ac:chgData name="Kinfe Li" userId="f9f2895baf507229" providerId="LiveId" clId="{0E003524-0C01-BE4D-A58C-3C1BDEC6E65E}" dt="2024-08-07T13:59:06" v="51" actId="12084"/>
          <ac:graphicFrameMkLst>
            <pc:docMk/>
            <pc:sldMk cId="3538603016" sldId="437"/>
            <ac:graphicFrameMk id="4" creationId="{C13BFF28-6E29-A044-7ACD-2DEB3D017647}"/>
          </ac:graphicFrameMkLst>
        </pc:graphicFrameChg>
        <pc:cxnChg chg="add mod">
          <ac:chgData name="Kinfe Li" userId="f9f2895baf507229" providerId="LiveId" clId="{0E003524-0C01-BE4D-A58C-3C1BDEC6E65E}" dt="2024-08-07T14:20:42.460" v="100" actId="1582"/>
          <ac:cxnSpMkLst>
            <pc:docMk/>
            <pc:sldMk cId="3538603016" sldId="437"/>
            <ac:cxnSpMk id="6" creationId="{686F5676-6E65-F9E2-A114-CE37DAE2D8C5}"/>
          </ac:cxnSpMkLst>
        </pc:cxnChg>
      </pc:sldChg>
      <pc:sldChg chg="modSp add del modNotes">
        <pc:chgData name="Kinfe Li" userId="f9f2895baf507229" providerId="LiveId" clId="{0E003524-0C01-BE4D-A58C-3C1BDEC6E65E}" dt="2024-08-07T14:17:19.806" v="84" actId="2696"/>
        <pc:sldMkLst>
          <pc:docMk/>
          <pc:sldMk cId="1168579102" sldId="438"/>
        </pc:sldMkLst>
        <pc:spChg chg="mod">
          <ac:chgData name="Kinfe Li" userId="f9f2895baf507229" providerId="LiveId" clId="{0E003524-0C01-BE4D-A58C-3C1BDEC6E65E}" dt="2024-08-07T14:00:34.040" v="58"/>
          <ac:spMkLst>
            <pc:docMk/>
            <pc:sldMk cId="1168579102" sldId="438"/>
            <ac:spMk id="2" creationId="{120EEA60-5237-1A9D-2B23-9170D635B7A6}"/>
          </ac:spMkLst>
        </pc:spChg>
      </pc:sldChg>
      <pc:sldChg chg="add del">
        <pc:chgData name="Kinfe Li" userId="f9f2895baf507229" providerId="LiveId" clId="{0E003524-0C01-BE4D-A58C-3C1BDEC6E65E}" dt="2024-08-07T14:18:30.981" v="92" actId="2696"/>
        <pc:sldMkLst>
          <pc:docMk/>
          <pc:sldMk cId="2004559413" sldId="438"/>
        </pc:sldMkLst>
      </pc:sldChg>
      <pc:sldChg chg="modSp add del">
        <pc:chgData name="Kinfe Li" userId="f9f2895baf507229" providerId="LiveId" clId="{0E003524-0C01-BE4D-A58C-3C1BDEC6E65E}" dt="2024-08-07T14:00:42.425" v="66" actId="2696"/>
        <pc:sldMkLst>
          <pc:docMk/>
          <pc:sldMk cId="2083789615" sldId="439"/>
        </pc:sldMkLst>
        <pc:spChg chg="mod">
          <ac:chgData name="Kinfe Li" userId="f9f2895baf507229" providerId="LiveId" clId="{0E003524-0C01-BE4D-A58C-3C1BDEC6E65E}" dt="2024-08-07T14:00:42.265" v="65" actId="20577"/>
          <ac:spMkLst>
            <pc:docMk/>
            <pc:sldMk cId="2083789615" sldId="439"/>
            <ac:spMk id="2" creationId="{32163130-E512-7471-D9C1-90D1792BF66E}"/>
          </ac:spMkLst>
        </pc:spChg>
      </pc:sldChg>
    </pc:docChg>
  </pc:docChgLst>
  <pc:docChgLst>
    <pc:chgData name="Kinfe Li" userId="f9f2895baf507229" providerId="LiveId" clId="{17BA3C59-D39E-4C0D-ADCC-D55B441F4817}"/>
    <pc:docChg chg="undo custSel modSld">
      <pc:chgData name="Kinfe Li" userId="f9f2895baf507229" providerId="LiveId" clId="{17BA3C59-D39E-4C0D-ADCC-D55B441F4817}" dt="2024-09-07T13:16:21.460" v="8" actId="122"/>
      <pc:docMkLst>
        <pc:docMk/>
      </pc:docMkLst>
      <pc:sldChg chg="modSp mod">
        <pc:chgData name="Kinfe Li" userId="f9f2895baf507229" providerId="LiveId" clId="{17BA3C59-D39E-4C0D-ADCC-D55B441F4817}" dt="2024-09-07T13:16:21.460" v="8" actId="122"/>
        <pc:sldMkLst>
          <pc:docMk/>
          <pc:sldMk cId="0" sldId="436"/>
        </pc:sldMkLst>
        <pc:spChg chg="mod">
          <ac:chgData name="Kinfe Li" userId="f9f2895baf507229" providerId="LiveId" clId="{17BA3C59-D39E-4C0D-ADCC-D55B441F4817}" dt="2024-09-07T13:16:21.460" v="8" actId="122"/>
          <ac:spMkLst>
            <pc:docMk/>
            <pc:sldMk cId="0" sldId="436"/>
            <ac:spMk id="4" creationId="{00000000-0000-0000-0000-000000000000}"/>
          </ac:spMkLst>
        </pc:spChg>
      </pc:sldChg>
      <pc:sldChg chg="addSp delSp modSp mod modClrScheme chgLayout">
        <pc:chgData name="Kinfe Li" userId="f9f2895baf507229" providerId="LiveId" clId="{17BA3C59-D39E-4C0D-ADCC-D55B441F4817}" dt="2024-09-07T13:15:08.297" v="5" actId="700"/>
        <pc:sldMkLst>
          <pc:docMk/>
          <pc:sldMk cId="3538603016" sldId="437"/>
        </pc:sldMkLst>
        <pc:spChg chg="mod ord">
          <ac:chgData name="Kinfe Li" userId="f9f2895baf507229" providerId="LiveId" clId="{17BA3C59-D39E-4C0D-ADCC-D55B441F4817}" dt="2024-09-07T13:15:08.297" v="5" actId="700"/>
          <ac:spMkLst>
            <pc:docMk/>
            <pc:sldMk cId="3538603016" sldId="437"/>
            <ac:spMk id="2" creationId="{32163130-E512-7471-D9C1-90D1792BF66E}"/>
          </ac:spMkLst>
        </pc:spChg>
        <pc:spChg chg="add del mod ord">
          <ac:chgData name="Kinfe Li" userId="f9f2895baf507229" providerId="LiveId" clId="{17BA3C59-D39E-4C0D-ADCC-D55B441F4817}" dt="2024-09-07T13:15:08.297" v="5" actId="700"/>
          <ac:spMkLst>
            <pc:docMk/>
            <pc:sldMk cId="3538603016" sldId="437"/>
            <ac:spMk id="3" creationId="{0E08E19D-0EB7-DEDF-75F8-99C05F1EFA2E}"/>
          </ac:spMkLst>
        </pc:spChg>
        <pc:spChg chg="add del mod ord">
          <ac:chgData name="Kinfe Li" userId="f9f2895baf507229" providerId="LiveId" clId="{17BA3C59-D39E-4C0D-ADCC-D55B441F4817}" dt="2024-09-07T13:15:08.016" v="4" actId="700"/>
          <ac:spMkLst>
            <pc:docMk/>
            <pc:sldMk cId="3538603016" sldId="437"/>
            <ac:spMk id="4" creationId="{E3B9FEFA-8406-3E80-2307-AA4F0DBC19D1}"/>
          </ac:spMkLst>
        </pc:spChg>
        <pc:spChg chg="add del mod ord">
          <ac:chgData name="Kinfe Li" userId="f9f2895baf507229" providerId="LiveId" clId="{17BA3C59-D39E-4C0D-ADCC-D55B441F4817}" dt="2024-09-07T13:15:07.762" v="3" actId="700"/>
          <ac:spMkLst>
            <pc:docMk/>
            <pc:sldMk cId="3538603016" sldId="437"/>
            <ac:spMk id="5" creationId="{1B42D375-8075-086E-8098-90ABF2EEC92E}"/>
          </ac:spMkLst>
        </pc:spChg>
      </pc:sldChg>
    </pc:docChg>
  </pc:docChgLst>
  <pc:docChgLst>
    <pc:chgData name="Kinfe Li" userId="f9f2895baf507229" providerId="LiveId" clId="{A49B306E-86FE-4191-86AA-23EE790BC268}"/>
    <pc:docChg chg="modSld">
      <pc:chgData name="Kinfe Li" userId="f9f2895baf507229" providerId="LiveId" clId="{A49B306E-86FE-4191-86AA-23EE790BC268}" dt="2024-09-07T13:17:28.952" v="18" actId="14100"/>
      <pc:docMkLst>
        <pc:docMk/>
      </pc:docMkLst>
      <pc:sldChg chg="modSp mod">
        <pc:chgData name="Kinfe Li" userId="f9f2895baf507229" providerId="LiveId" clId="{A49B306E-86FE-4191-86AA-23EE790BC268}" dt="2024-09-07T13:17:28.952" v="18" actId="14100"/>
        <pc:sldMkLst>
          <pc:docMk/>
          <pc:sldMk cId="3538603016" sldId="437"/>
        </pc:sldMkLst>
        <pc:spChg chg="mod">
          <ac:chgData name="Kinfe Li" userId="f9f2895baf507229" providerId="LiveId" clId="{A49B306E-86FE-4191-86AA-23EE790BC268}" dt="2024-09-07T13:17:28.952" v="18" actId="14100"/>
          <ac:spMkLst>
            <pc:docMk/>
            <pc:sldMk cId="3538603016" sldId="437"/>
            <ac:spMk id="2" creationId="{32163130-E512-7471-D9C1-90D1792BF66E}"/>
          </ac:spMkLst>
        </pc:spChg>
        <pc:cxnChg chg="mod">
          <ac:chgData name="Kinfe Li" userId="f9f2895baf507229" providerId="LiveId" clId="{A49B306E-86FE-4191-86AA-23EE790BC268}" dt="2024-09-07T13:17:12.475" v="15" actId="1036"/>
          <ac:cxnSpMkLst>
            <pc:docMk/>
            <pc:sldMk cId="3538603016" sldId="437"/>
            <ac:cxnSpMk id="6" creationId="{686F5676-6E65-F9E2-A114-CE37DAE2D8C5}"/>
          </ac:cxnSpMkLst>
        </pc:cxnChg>
      </pc:sldChg>
    </pc:docChg>
  </pc:docChgLst>
  <pc:docChgLst>
    <pc:chgData name="Kinfe Li" userId="f9f2895baf507229" providerId="LiveId" clId="{DDC89D13-27CF-FB49-9E90-389CB82EC58D}"/>
    <pc:docChg chg="undo custSel addSld delSld modSld sldOrd modSection">
      <pc:chgData name="Kinfe Li" userId="f9f2895baf507229" providerId="LiveId" clId="{DDC89D13-27CF-FB49-9E90-389CB82EC58D}" dt="2024-09-17T01:46:18.803" v="2189" actId="20577"/>
      <pc:docMkLst>
        <pc:docMk/>
      </pc:docMkLst>
      <pc:sldChg chg="addSp modSp mod">
        <pc:chgData name="Kinfe Li" userId="f9f2895baf507229" providerId="LiveId" clId="{DDC89D13-27CF-FB49-9E90-389CB82EC58D}" dt="2024-09-12T06:54:47.430" v="81" actId="20577"/>
        <pc:sldMkLst>
          <pc:docMk/>
          <pc:sldMk cId="3222031192" sldId="453"/>
        </pc:sldMkLst>
        <pc:spChg chg="add">
          <ac:chgData name="Kinfe Li" userId="f9f2895baf507229" providerId="LiveId" clId="{DDC89D13-27CF-FB49-9E90-389CB82EC58D}" dt="2024-09-12T06:52:14.652" v="67" actId="11529"/>
          <ac:spMkLst>
            <pc:docMk/>
            <pc:sldMk cId="3222031192" sldId="453"/>
            <ac:spMk id="4" creationId="{2E9AF74E-16DB-FFAB-D943-DF52C1CA1714}"/>
          </ac:spMkLst>
        </pc:spChg>
        <pc:spChg chg="mod">
          <ac:chgData name="Kinfe Li" userId="f9f2895baf507229" providerId="LiveId" clId="{DDC89D13-27CF-FB49-9E90-389CB82EC58D}" dt="2024-09-12T06:54:47.430" v="81" actId="20577"/>
          <ac:spMkLst>
            <pc:docMk/>
            <pc:sldMk cId="3222031192" sldId="453"/>
            <ac:spMk id="7" creationId="{F80A3126-30A2-EC0E-8DDA-1CE513011212}"/>
          </ac:spMkLst>
        </pc:spChg>
        <pc:picChg chg="add mod">
          <ac:chgData name="Kinfe Li" userId="f9f2895baf507229" providerId="LiveId" clId="{DDC89D13-27CF-FB49-9E90-389CB82EC58D}" dt="2024-09-12T06:49:28.685" v="10" actId="1076"/>
          <ac:picMkLst>
            <pc:docMk/>
            <pc:sldMk cId="3222031192" sldId="453"/>
            <ac:picMk id="3" creationId="{E00D6C8E-E0C9-AFED-CEF2-E09E72117968}"/>
          </ac:picMkLst>
        </pc:picChg>
        <pc:cxnChg chg="add">
          <ac:chgData name="Kinfe Li" userId="f9f2895baf507229" providerId="LiveId" clId="{DDC89D13-27CF-FB49-9E90-389CB82EC58D}" dt="2024-09-12T06:52:36.541" v="68" actId="11529"/>
          <ac:cxnSpMkLst>
            <pc:docMk/>
            <pc:sldMk cId="3222031192" sldId="453"/>
            <ac:cxnSpMk id="8" creationId="{16C56B2B-B328-2713-B1F2-DE5945AEE17C}"/>
          </ac:cxnSpMkLst>
        </pc:cxnChg>
      </pc:sldChg>
      <pc:sldChg chg="addSp delSp modSp mod">
        <pc:chgData name="Kinfe Li" userId="f9f2895baf507229" providerId="LiveId" clId="{DDC89D13-27CF-FB49-9E90-389CB82EC58D}" dt="2024-09-12T08:18:38.479" v="295"/>
        <pc:sldMkLst>
          <pc:docMk/>
          <pc:sldMk cId="163767719" sldId="454"/>
        </pc:sldMkLst>
        <pc:spChg chg="add del mod">
          <ac:chgData name="Kinfe Li" userId="f9f2895baf507229" providerId="LiveId" clId="{DDC89D13-27CF-FB49-9E90-389CB82EC58D}" dt="2024-09-12T07:54:10.132" v="112"/>
          <ac:spMkLst>
            <pc:docMk/>
            <pc:sldMk cId="163767719" sldId="454"/>
            <ac:spMk id="4" creationId="{321B7239-7C89-7320-CDD8-A83728434DDE}"/>
          </ac:spMkLst>
        </pc:spChg>
        <pc:spChg chg="mod">
          <ac:chgData name="Kinfe Li" userId="f9f2895baf507229" providerId="LiveId" clId="{DDC89D13-27CF-FB49-9E90-389CB82EC58D}" dt="2024-09-12T08:18:38.479" v="295"/>
          <ac:spMkLst>
            <pc:docMk/>
            <pc:sldMk cId="163767719" sldId="454"/>
            <ac:spMk id="7" creationId="{F80A3126-30A2-EC0E-8DDA-1CE513011212}"/>
          </ac:spMkLst>
        </pc:spChg>
        <pc:picChg chg="add mod">
          <ac:chgData name="Kinfe Li" userId="f9f2895baf507229" providerId="LiveId" clId="{DDC89D13-27CF-FB49-9E90-389CB82EC58D}" dt="2024-09-12T07:59:28.462" v="232" actId="1076"/>
          <ac:picMkLst>
            <pc:docMk/>
            <pc:sldMk cId="163767719" sldId="454"/>
            <ac:picMk id="3" creationId="{19F4B0F9-A916-B944-0E6A-47FF3F5A1327}"/>
          </ac:picMkLst>
        </pc:picChg>
      </pc:sldChg>
      <pc:sldChg chg="addSp delSp modSp add mod ord modNotesTx">
        <pc:chgData name="Kinfe Li" userId="f9f2895baf507229" providerId="LiveId" clId="{DDC89D13-27CF-FB49-9E90-389CB82EC58D}" dt="2024-09-12T09:06:45.737" v="749"/>
        <pc:sldMkLst>
          <pc:docMk/>
          <pc:sldMk cId="266973010" sldId="455"/>
        </pc:sldMkLst>
        <pc:spChg chg="mod">
          <ac:chgData name="Kinfe Li" userId="f9f2895baf507229" providerId="LiveId" clId="{DDC89D13-27CF-FB49-9E90-389CB82EC58D}" dt="2024-09-12T08:18:20.818" v="288"/>
          <ac:spMkLst>
            <pc:docMk/>
            <pc:sldMk cId="266973010" sldId="455"/>
            <ac:spMk id="2" creationId="{32163130-E512-7471-D9C1-90D1792BF66E}"/>
          </ac:spMkLst>
        </pc:spChg>
        <pc:spChg chg="add del mod">
          <ac:chgData name="Kinfe Li" userId="f9f2895baf507229" providerId="LiveId" clId="{DDC89D13-27CF-FB49-9E90-389CB82EC58D}" dt="2024-09-12T08:17:30.648" v="277" actId="478"/>
          <ac:spMkLst>
            <pc:docMk/>
            <pc:sldMk cId="266973010" sldId="455"/>
            <ac:spMk id="4" creationId="{D5DA9205-F20A-861D-1352-5056C18755D6}"/>
          </ac:spMkLst>
        </pc:spChg>
        <pc:spChg chg="add del mod">
          <ac:chgData name="Kinfe Li" userId="f9f2895baf507229" providerId="LiveId" clId="{DDC89D13-27CF-FB49-9E90-389CB82EC58D}" dt="2024-09-12T08:17:23.024" v="273" actId="478"/>
          <ac:spMkLst>
            <pc:docMk/>
            <pc:sldMk cId="266973010" sldId="455"/>
            <ac:spMk id="5" creationId="{6EFF293A-FE67-7A06-F2F4-B472FE2CBD20}"/>
          </ac:spMkLst>
        </pc:spChg>
        <pc:spChg chg="del mod">
          <ac:chgData name="Kinfe Li" userId="f9f2895baf507229" providerId="LiveId" clId="{DDC89D13-27CF-FB49-9E90-389CB82EC58D}" dt="2024-09-12T08:02:42.391" v="239" actId="478"/>
          <ac:spMkLst>
            <pc:docMk/>
            <pc:sldMk cId="266973010" sldId="455"/>
            <ac:spMk id="7" creationId="{F80A3126-30A2-EC0E-8DDA-1CE513011212}"/>
          </ac:spMkLst>
        </pc:spChg>
        <pc:spChg chg="add mod">
          <ac:chgData name="Kinfe Li" userId="f9f2895baf507229" providerId="LiveId" clId="{DDC89D13-27CF-FB49-9E90-389CB82EC58D}" dt="2024-09-12T09:05:37.665" v="740" actId="20577"/>
          <ac:spMkLst>
            <pc:docMk/>
            <pc:sldMk cId="266973010" sldId="455"/>
            <ac:spMk id="8" creationId="{06C2B73D-FA43-1E78-8437-C180DDA39D58}"/>
          </ac:spMkLst>
        </pc:spChg>
        <pc:picChg chg="del">
          <ac:chgData name="Kinfe Li" userId="f9f2895baf507229" providerId="LiveId" clId="{DDC89D13-27CF-FB49-9E90-389CB82EC58D}" dt="2024-09-12T08:02:30.624" v="235" actId="478"/>
          <ac:picMkLst>
            <pc:docMk/>
            <pc:sldMk cId="266973010" sldId="455"/>
            <ac:picMk id="3" creationId="{19F4B0F9-A916-B944-0E6A-47FF3F5A1327}"/>
          </ac:picMkLst>
        </pc:picChg>
        <pc:picChg chg="add mod">
          <ac:chgData name="Kinfe Li" userId="f9f2895baf507229" providerId="LiveId" clId="{DDC89D13-27CF-FB49-9E90-389CB82EC58D}" dt="2024-09-12T09:05:40.988" v="741" actId="14100"/>
          <ac:picMkLst>
            <pc:docMk/>
            <pc:sldMk cId="266973010" sldId="455"/>
            <ac:picMk id="9" creationId="{79022211-646B-BF14-F16E-63ABFABC1EA0}"/>
          </ac:picMkLst>
        </pc:picChg>
        <pc:picChg chg="add mod">
          <ac:chgData name="Kinfe Li" userId="f9f2895baf507229" providerId="LiveId" clId="{DDC89D13-27CF-FB49-9E90-389CB82EC58D}" dt="2024-09-12T09:06:03.715" v="744" actId="14100"/>
          <ac:picMkLst>
            <pc:docMk/>
            <pc:sldMk cId="266973010" sldId="455"/>
            <ac:picMk id="10" creationId="{CC97E7D0-AE9C-F347-9E42-A76999038CEF}"/>
          </ac:picMkLst>
        </pc:picChg>
        <pc:picChg chg="add mod">
          <ac:chgData name="Kinfe Li" userId="f9f2895baf507229" providerId="LiveId" clId="{DDC89D13-27CF-FB49-9E90-389CB82EC58D}" dt="2024-09-12T09:05:59.290" v="743" actId="14100"/>
          <ac:picMkLst>
            <pc:docMk/>
            <pc:sldMk cId="266973010" sldId="455"/>
            <ac:picMk id="1026" creationId="{FC0D7324-D492-DC5A-A507-950894AD3D75}"/>
          </ac:picMkLst>
        </pc:picChg>
        <pc:cxnChg chg="add mod">
          <ac:chgData name="Kinfe Li" userId="f9f2895baf507229" providerId="LiveId" clId="{DDC89D13-27CF-FB49-9E90-389CB82EC58D}" dt="2024-09-12T09:06:45.737" v="749"/>
          <ac:cxnSpMkLst>
            <pc:docMk/>
            <pc:sldMk cId="266973010" sldId="455"/>
            <ac:cxnSpMk id="12" creationId="{D1613ED4-3C7B-BC41-40B2-CE7CAEAD5D86}"/>
          </ac:cxnSpMkLst>
        </pc:cxnChg>
      </pc:sldChg>
      <pc:sldChg chg="addSp delSp modSp add mod">
        <pc:chgData name="Kinfe Li" userId="f9f2895baf507229" providerId="LiveId" clId="{DDC89D13-27CF-FB49-9E90-389CB82EC58D}" dt="2024-09-12T09:15:35.599" v="877" actId="20577"/>
        <pc:sldMkLst>
          <pc:docMk/>
          <pc:sldMk cId="794711167" sldId="456"/>
        </pc:sldMkLst>
        <pc:spChg chg="mod">
          <ac:chgData name="Kinfe Li" userId="f9f2895baf507229" providerId="LiveId" clId="{DDC89D13-27CF-FB49-9E90-389CB82EC58D}" dt="2024-09-12T09:02:07.954" v="644" actId="255"/>
          <ac:spMkLst>
            <pc:docMk/>
            <pc:sldMk cId="794711167" sldId="456"/>
            <ac:spMk id="2" creationId="{32163130-E512-7471-D9C1-90D1792BF66E}"/>
          </ac:spMkLst>
        </pc:spChg>
        <pc:spChg chg="add mod">
          <ac:chgData name="Kinfe Li" userId="f9f2895baf507229" providerId="LiveId" clId="{DDC89D13-27CF-FB49-9E90-389CB82EC58D}" dt="2024-09-12T09:13:18.002" v="853" actId="1076"/>
          <ac:spMkLst>
            <pc:docMk/>
            <pc:sldMk cId="794711167" sldId="456"/>
            <ac:spMk id="5" creationId="{8258D00A-36D5-165F-F318-1535020A1244}"/>
          </ac:spMkLst>
        </pc:spChg>
        <pc:spChg chg="mod">
          <ac:chgData name="Kinfe Li" userId="f9f2895baf507229" providerId="LiveId" clId="{DDC89D13-27CF-FB49-9E90-389CB82EC58D}" dt="2024-09-12T09:15:35.599" v="877" actId="20577"/>
          <ac:spMkLst>
            <pc:docMk/>
            <pc:sldMk cId="794711167" sldId="456"/>
            <ac:spMk id="7" creationId="{F80A3126-30A2-EC0E-8DDA-1CE513011212}"/>
          </ac:spMkLst>
        </pc:spChg>
        <pc:picChg chg="del">
          <ac:chgData name="Kinfe Li" userId="f9f2895baf507229" providerId="LiveId" clId="{DDC89D13-27CF-FB49-9E90-389CB82EC58D}" dt="2024-09-12T09:02:13.239" v="645" actId="478"/>
          <ac:picMkLst>
            <pc:docMk/>
            <pc:sldMk cId="794711167" sldId="456"/>
            <ac:picMk id="3" creationId="{19F4B0F9-A916-B944-0E6A-47FF3F5A1327}"/>
          </ac:picMkLst>
        </pc:picChg>
        <pc:picChg chg="add mod">
          <ac:chgData name="Kinfe Li" userId="f9f2895baf507229" providerId="LiveId" clId="{DDC89D13-27CF-FB49-9E90-389CB82EC58D}" dt="2024-09-12T09:13:13.899" v="852" actId="1076"/>
          <ac:picMkLst>
            <pc:docMk/>
            <pc:sldMk cId="794711167" sldId="456"/>
            <ac:picMk id="4" creationId="{B6A9EE35-F8D7-71A9-D7E9-1C48E165288A}"/>
          </ac:picMkLst>
        </pc:picChg>
        <pc:picChg chg="add mod">
          <ac:chgData name="Kinfe Li" userId="f9f2895baf507229" providerId="LiveId" clId="{DDC89D13-27CF-FB49-9E90-389CB82EC58D}" dt="2024-09-12T09:12:27.676" v="841" actId="1076"/>
          <ac:picMkLst>
            <pc:docMk/>
            <pc:sldMk cId="794711167" sldId="456"/>
            <ac:picMk id="8" creationId="{4BA60615-4798-D37D-4EC6-42E1A7CE5252}"/>
          </ac:picMkLst>
        </pc:picChg>
      </pc:sldChg>
      <pc:sldChg chg="addSp delSp modSp mod">
        <pc:chgData name="Kinfe Li" userId="f9f2895baf507229" providerId="LiveId" clId="{DDC89D13-27CF-FB49-9E90-389CB82EC58D}" dt="2024-09-16T03:26:59.504" v="1175" actId="20577"/>
        <pc:sldMkLst>
          <pc:docMk/>
          <pc:sldMk cId="3749997573" sldId="461"/>
        </pc:sldMkLst>
        <pc:spChg chg="mod">
          <ac:chgData name="Kinfe Li" userId="f9f2895baf507229" providerId="LiveId" clId="{DDC89D13-27CF-FB49-9E90-389CB82EC58D}" dt="2024-09-16T02:56:44.773" v="903" actId="20577"/>
          <ac:spMkLst>
            <pc:docMk/>
            <pc:sldMk cId="3749997573" sldId="461"/>
            <ac:spMk id="2" creationId="{32163130-E512-7471-D9C1-90D1792BF66E}"/>
          </ac:spMkLst>
        </pc:spChg>
        <pc:spChg chg="add del mod">
          <ac:chgData name="Kinfe Li" userId="f9f2895baf507229" providerId="LiveId" clId="{DDC89D13-27CF-FB49-9E90-389CB82EC58D}" dt="2024-09-16T02:57:59.669" v="931" actId="478"/>
          <ac:spMkLst>
            <pc:docMk/>
            <pc:sldMk cId="3749997573" sldId="461"/>
            <ac:spMk id="3" creationId="{223C035B-FEFC-6595-C90C-E3ABF0FAAF3F}"/>
          </ac:spMkLst>
        </pc:spChg>
        <pc:spChg chg="add del mod">
          <ac:chgData name="Kinfe Li" userId="f9f2895baf507229" providerId="LiveId" clId="{DDC89D13-27CF-FB49-9E90-389CB82EC58D}" dt="2024-09-16T03:26:59.504" v="1175" actId="20577"/>
          <ac:spMkLst>
            <pc:docMk/>
            <pc:sldMk cId="3749997573" sldId="461"/>
            <ac:spMk id="7" creationId="{F80A3126-30A2-EC0E-8DDA-1CE513011212}"/>
          </ac:spMkLst>
        </pc:spChg>
        <pc:picChg chg="add mod">
          <ac:chgData name="Kinfe Li" userId="f9f2895baf507229" providerId="LiveId" clId="{DDC89D13-27CF-FB49-9E90-389CB82EC58D}" dt="2024-09-16T03:26:33.618" v="1167" actId="1076"/>
          <ac:picMkLst>
            <pc:docMk/>
            <pc:sldMk cId="3749997573" sldId="461"/>
            <ac:picMk id="4" creationId="{8DE0A735-9CF6-DC4E-1F96-0DD63A40E3B0}"/>
          </ac:picMkLst>
        </pc:picChg>
      </pc:sldChg>
      <pc:sldChg chg="modSp mod">
        <pc:chgData name="Kinfe Li" userId="f9f2895baf507229" providerId="LiveId" clId="{DDC89D13-27CF-FB49-9E90-389CB82EC58D}" dt="2024-09-16T03:14:10.639" v="1092"/>
        <pc:sldMkLst>
          <pc:docMk/>
          <pc:sldMk cId="2236092994" sldId="464"/>
        </pc:sldMkLst>
        <pc:spChg chg="mod">
          <ac:chgData name="Kinfe Li" userId="f9f2895baf507229" providerId="LiveId" clId="{DDC89D13-27CF-FB49-9E90-389CB82EC58D}" dt="2024-09-16T03:14:10.639" v="1092"/>
          <ac:spMkLst>
            <pc:docMk/>
            <pc:sldMk cId="2236092994" sldId="464"/>
            <ac:spMk id="7" creationId="{F80A3126-30A2-EC0E-8DDA-1CE513011212}"/>
          </ac:spMkLst>
        </pc:spChg>
      </pc:sldChg>
      <pc:sldChg chg="addSp delSp modSp add mod modNotesTx">
        <pc:chgData name="Kinfe Li" userId="f9f2895baf507229" providerId="LiveId" clId="{DDC89D13-27CF-FB49-9E90-389CB82EC58D}" dt="2024-09-16T04:01:57.634" v="1383" actId="20577"/>
        <pc:sldMkLst>
          <pc:docMk/>
          <pc:sldMk cId="246506404" sldId="465"/>
        </pc:sldMkLst>
        <pc:spChg chg="mod">
          <ac:chgData name="Kinfe Li" userId="f9f2895baf507229" providerId="LiveId" clId="{DDC89D13-27CF-FB49-9E90-389CB82EC58D}" dt="2024-09-16T04:01:57.634" v="1383" actId="20577"/>
          <ac:spMkLst>
            <pc:docMk/>
            <pc:sldMk cId="246506404" sldId="465"/>
            <ac:spMk id="2" creationId="{32163130-E512-7471-D9C1-90D1792BF66E}"/>
          </ac:spMkLst>
        </pc:spChg>
        <pc:spChg chg="add del">
          <ac:chgData name="Kinfe Li" userId="f9f2895baf507229" providerId="LiveId" clId="{DDC89D13-27CF-FB49-9E90-389CB82EC58D}" dt="2024-09-16T03:47:39.872" v="1255" actId="22"/>
          <ac:spMkLst>
            <pc:docMk/>
            <pc:sldMk cId="246506404" sldId="465"/>
            <ac:spMk id="5" creationId="{FEE111FC-6A96-847E-05C6-2C649C2D8C72}"/>
          </ac:spMkLst>
        </pc:spChg>
        <pc:spChg chg="mod">
          <ac:chgData name="Kinfe Li" userId="f9f2895baf507229" providerId="LiveId" clId="{DDC89D13-27CF-FB49-9E90-389CB82EC58D}" dt="2024-09-16T03:57:44.565" v="1322" actId="14100"/>
          <ac:spMkLst>
            <pc:docMk/>
            <pc:sldMk cId="246506404" sldId="465"/>
            <ac:spMk id="7" creationId="{F80A3126-30A2-EC0E-8DDA-1CE513011212}"/>
          </ac:spMkLst>
        </pc:spChg>
        <pc:spChg chg="add mod">
          <ac:chgData name="Kinfe Li" userId="f9f2895baf507229" providerId="LiveId" clId="{DDC89D13-27CF-FB49-9E90-389CB82EC58D}" dt="2024-09-16T03:50:43.295" v="1312" actId="20577"/>
          <ac:spMkLst>
            <pc:docMk/>
            <pc:sldMk cId="246506404" sldId="465"/>
            <ac:spMk id="9" creationId="{A175437B-9F5F-26ED-1C1B-8792396A5882}"/>
          </ac:spMkLst>
        </pc:spChg>
        <pc:spChg chg="add mod">
          <ac:chgData name="Kinfe Li" userId="f9f2895baf507229" providerId="LiveId" clId="{DDC89D13-27CF-FB49-9E90-389CB82EC58D}" dt="2024-09-16T04:01:21.276" v="1364" actId="14100"/>
          <ac:spMkLst>
            <pc:docMk/>
            <pc:sldMk cId="246506404" sldId="465"/>
            <ac:spMk id="12" creationId="{0ED7ABF1-1576-BB1D-FD42-87731CD47619}"/>
          </ac:spMkLst>
        </pc:spChg>
        <pc:picChg chg="add del mod">
          <ac:chgData name="Kinfe Li" userId="f9f2895baf507229" providerId="LiveId" clId="{DDC89D13-27CF-FB49-9E90-389CB82EC58D}" dt="2024-09-16T03:47:24.402" v="1253" actId="478"/>
          <ac:picMkLst>
            <pc:docMk/>
            <pc:sldMk cId="246506404" sldId="465"/>
            <ac:picMk id="3" creationId="{6A05FC01-EADF-4D17-7815-F2FDDD34DF92}"/>
          </ac:picMkLst>
        </pc:picChg>
        <pc:picChg chg="add mod">
          <ac:chgData name="Kinfe Li" userId="f9f2895baf507229" providerId="LiveId" clId="{DDC89D13-27CF-FB49-9E90-389CB82EC58D}" dt="2024-09-16T03:59:35.062" v="1340" actId="1076"/>
          <ac:picMkLst>
            <pc:docMk/>
            <pc:sldMk cId="246506404" sldId="465"/>
            <ac:picMk id="8" creationId="{6DC9D570-ADEA-3003-45B3-E3145EC5224C}"/>
          </ac:picMkLst>
        </pc:picChg>
        <pc:picChg chg="add mod modCrop">
          <ac:chgData name="Kinfe Li" userId="f9f2895baf507229" providerId="LiveId" clId="{DDC89D13-27CF-FB49-9E90-389CB82EC58D}" dt="2024-09-16T04:01:13.481" v="1363" actId="1076"/>
          <ac:picMkLst>
            <pc:docMk/>
            <pc:sldMk cId="246506404" sldId="465"/>
            <ac:picMk id="10" creationId="{16D857AA-9098-6E6F-A2AA-9EB0456E42A7}"/>
          </ac:picMkLst>
        </pc:picChg>
        <pc:picChg chg="add mod modCrop">
          <ac:chgData name="Kinfe Li" userId="f9f2895baf507229" providerId="LiveId" clId="{DDC89D13-27CF-FB49-9E90-389CB82EC58D}" dt="2024-09-16T04:01:29.262" v="1367" actId="1076"/>
          <ac:picMkLst>
            <pc:docMk/>
            <pc:sldMk cId="246506404" sldId="465"/>
            <ac:picMk id="11" creationId="{0A7FB93A-D7E9-802C-CE49-FE47CE0E3201}"/>
          </ac:picMkLst>
        </pc:picChg>
      </pc:sldChg>
      <pc:sldChg chg="addSp modSp add del mod">
        <pc:chgData name="Kinfe Li" userId="f9f2895baf507229" providerId="LiveId" clId="{DDC89D13-27CF-FB49-9E90-389CB82EC58D}" dt="2024-09-16T04:19:26.749" v="1730" actId="20577"/>
        <pc:sldMkLst>
          <pc:docMk/>
          <pc:sldMk cId="232615424" sldId="466"/>
        </pc:sldMkLst>
        <pc:spChg chg="mod">
          <ac:chgData name="Kinfe Li" userId="f9f2895baf507229" providerId="LiveId" clId="{DDC89D13-27CF-FB49-9E90-389CB82EC58D}" dt="2024-09-16T03:01:23.758" v="982" actId="20577"/>
          <ac:spMkLst>
            <pc:docMk/>
            <pc:sldMk cId="232615424" sldId="466"/>
            <ac:spMk id="2" creationId="{32163130-E512-7471-D9C1-90D1792BF66E}"/>
          </ac:spMkLst>
        </pc:spChg>
        <pc:spChg chg="add mod">
          <ac:chgData name="Kinfe Li" userId="f9f2895baf507229" providerId="LiveId" clId="{DDC89D13-27CF-FB49-9E90-389CB82EC58D}" dt="2024-09-16T04:15:58.535" v="1710" actId="14100"/>
          <ac:spMkLst>
            <pc:docMk/>
            <pc:sldMk cId="232615424" sldId="466"/>
            <ac:spMk id="3" creationId="{2777F9FD-CE37-1D87-875D-05ADEB129E3F}"/>
          </ac:spMkLst>
        </pc:spChg>
        <pc:spChg chg="mod">
          <ac:chgData name="Kinfe Li" userId="f9f2895baf507229" providerId="LiveId" clId="{DDC89D13-27CF-FB49-9E90-389CB82EC58D}" dt="2024-09-16T04:19:26.749" v="1730" actId="20577"/>
          <ac:spMkLst>
            <pc:docMk/>
            <pc:sldMk cId="232615424" sldId="466"/>
            <ac:spMk id="7" creationId="{F80A3126-30A2-EC0E-8DDA-1CE513011212}"/>
          </ac:spMkLst>
        </pc:spChg>
        <pc:picChg chg="add mod">
          <ac:chgData name="Kinfe Li" userId="f9f2895baf507229" providerId="LiveId" clId="{DDC89D13-27CF-FB49-9E90-389CB82EC58D}" dt="2024-09-16T04:19:10.858" v="1725" actId="1076"/>
          <ac:picMkLst>
            <pc:docMk/>
            <pc:sldMk cId="232615424" sldId="466"/>
            <ac:picMk id="4" creationId="{1C0943F2-6F39-2D7F-9B28-6D70B3B669A3}"/>
          </ac:picMkLst>
        </pc:picChg>
        <pc:picChg chg="add mod">
          <ac:chgData name="Kinfe Li" userId="f9f2895baf507229" providerId="LiveId" clId="{DDC89D13-27CF-FB49-9E90-389CB82EC58D}" dt="2024-09-16T04:19:18.650" v="1729" actId="1076"/>
          <ac:picMkLst>
            <pc:docMk/>
            <pc:sldMk cId="232615424" sldId="466"/>
            <ac:picMk id="5" creationId="{1C168987-4689-B527-4808-58C3B91E4C73}"/>
          </ac:picMkLst>
        </pc:picChg>
      </pc:sldChg>
      <pc:sldChg chg="addSp delSp modSp add mod modClrScheme chgLayout modNotesTx">
        <pc:chgData name="Kinfe Li" userId="f9f2895baf507229" providerId="LiveId" clId="{DDC89D13-27CF-FB49-9E90-389CB82EC58D}" dt="2024-09-16T04:07:28.305" v="1500" actId="113"/>
        <pc:sldMkLst>
          <pc:docMk/>
          <pc:sldMk cId="3177351176" sldId="467"/>
        </pc:sldMkLst>
        <pc:spChg chg="mod ord">
          <ac:chgData name="Kinfe Li" userId="f9f2895baf507229" providerId="LiveId" clId="{DDC89D13-27CF-FB49-9E90-389CB82EC58D}" dt="2024-09-16T04:01:54.684" v="1380" actId="20577"/>
          <ac:spMkLst>
            <pc:docMk/>
            <pc:sldMk cId="3177351176" sldId="467"/>
            <ac:spMk id="2" creationId="{32163130-E512-7471-D9C1-90D1792BF66E}"/>
          </ac:spMkLst>
        </pc:spChg>
        <pc:spChg chg="add del mod ord">
          <ac:chgData name="Kinfe Li" userId="f9f2895baf507229" providerId="LiveId" clId="{DDC89D13-27CF-FB49-9E90-389CB82EC58D}" dt="2024-09-16T03:28:37.024" v="1188" actId="700"/>
          <ac:spMkLst>
            <pc:docMk/>
            <pc:sldMk cId="3177351176" sldId="467"/>
            <ac:spMk id="3" creationId="{BBB9F8FD-2D69-CD74-63D5-CEA53FBCB3C9}"/>
          </ac:spMkLst>
        </pc:spChg>
        <pc:spChg chg="add del mod ord">
          <ac:chgData name="Kinfe Li" userId="f9f2895baf507229" providerId="LiveId" clId="{DDC89D13-27CF-FB49-9E90-389CB82EC58D}" dt="2024-09-16T03:28:37.024" v="1188" actId="700"/>
          <ac:spMkLst>
            <pc:docMk/>
            <pc:sldMk cId="3177351176" sldId="467"/>
            <ac:spMk id="5" creationId="{41151698-BB77-906D-FD7D-1052775A548E}"/>
          </ac:spMkLst>
        </pc:spChg>
        <pc:spChg chg="del">
          <ac:chgData name="Kinfe Li" userId="f9f2895baf507229" providerId="LiveId" clId="{DDC89D13-27CF-FB49-9E90-389CB82EC58D}" dt="2024-09-16T03:28:25.455" v="1186" actId="478"/>
          <ac:spMkLst>
            <pc:docMk/>
            <pc:sldMk cId="3177351176" sldId="467"/>
            <ac:spMk id="7" creationId="{F80A3126-30A2-EC0E-8DDA-1CE513011212}"/>
          </ac:spMkLst>
        </pc:spChg>
        <pc:spChg chg="add mod">
          <ac:chgData name="Kinfe Li" userId="f9f2895baf507229" providerId="LiveId" clId="{DDC89D13-27CF-FB49-9E90-389CB82EC58D}" dt="2024-09-16T03:34:30.587" v="1235" actId="20577"/>
          <ac:spMkLst>
            <pc:docMk/>
            <pc:sldMk cId="3177351176" sldId="467"/>
            <ac:spMk id="8" creationId="{EBB6F333-69F7-F306-2B41-83906FFBC3F2}"/>
          </ac:spMkLst>
        </pc:spChg>
        <pc:spChg chg="add mod">
          <ac:chgData name="Kinfe Li" userId="f9f2895baf507229" providerId="LiveId" clId="{DDC89D13-27CF-FB49-9E90-389CB82EC58D}" dt="2024-09-16T03:34:45.716" v="1241" actId="1076"/>
          <ac:spMkLst>
            <pc:docMk/>
            <pc:sldMk cId="3177351176" sldId="467"/>
            <ac:spMk id="9" creationId="{9BD1012E-0E5F-03D2-4715-CBC8C9B8B216}"/>
          </ac:spMkLst>
        </pc:spChg>
        <pc:picChg chg="del">
          <ac:chgData name="Kinfe Li" userId="f9f2895baf507229" providerId="LiveId" clId="{DDC89D13-27CF-FB49-9E90-389CB82EC58D}" dt="2024-09-16T03:29:34.129" v="1207" actId="478"/>
          <ac:picMkLst>
            <pc:docMk/>
            <pc:sldMk cId="3177351176" sldId="467"/>
            <ac:picMk id="4" creationId="{8DE0A735-9CF6-DC4E-1F96-0DD63A40E3B0}"/>
          </ac:picMkLst>
        </pc:picChg>
        <pc:picChg chg="add mod">
          <ac:chgData name="Kinfe Li" userId="f9f2895baf507229" providerId="LiveId" clId="{DDC89D13-27CF-FB49-9E90-389CB82EC58D}" dt="2024-09-16T03:34:47.249" v="1242" actId="1076"/>
          <ac:picMkLst>
            <pc:docMk/>
            <pc:sldMk cId="3177351176" sldId="467"/>
            <ac:picMk id="10" creationId="{86A4E2B8-1753-5BF3-0A90-7D8BFA214273}"/>
          </ac:picMkLst>
        </pc:picChg>
        <pc:picChg chg="add mod">
          <ac:chgData name="Kinfe Li" userId="f9f2895baf507229" providerId="LiveId" clId="{DDC89D13-27CF-FB49-9E90-389CB82EC58D}" dt="2024-09-16T03:35:04.332" v="1247" actId="14100"/>
          <ac:picMkLst>
            <pc:docMk/>
            <pc:sldMk cId="3177351176" sldId="467"/>
            <ac:picMk id="11" creationId="{CFCF8940-4276-8E9C-1D64-289966841DFF}"/>
          </ac:picMkLst>
        </pc:picChg>
        <pc:picChg chg="add mod">
          <ac:chgData name="Kinfe Li" userId="f9f2895baf507229" providerId="LiveId" clId="{DDC89D13-27CF-FB49-9E90-389CB82EC58D}" dt="2024-09-16T03:35:01.185" v="1246" actId="14100"/>
          <ac:picMkLst>
            <pc:docMk/>
            <pc:sldMk cId="3177351176" sldId="467"/>
            <ac:picMk id="12" creationId="{6329213E-6034-48BD-BDCF-03E761D555DA}"/>
          </ac:picMkLst>
        </pc:picChg>
      </pc:sldChg>
      <pc:sldChg chg="addSp delSp modSp add mod modNotesTx">
        <pc:chgData name="Kinfe Li" userId="f9f2895baf507229" providerId="LiveId" clId="{DDC89D13-27CF-FB49-9E90-389CB82EC58D}" dt="2024-09-16T04:23:08.422" v="1889" actId="20577"/>
        <pc:sldMkLst>
          <pc:docMk/>
          <pc:sldMk cId="4294468833" sldId="468"/>
        </pc:sldMkLst>
        <pc:spChg chg="add mod">
          <ac:chgData name="Kinfe Li" userId="f9f2895baf507229" providerId="LiveId" clId="{DDC89D13-27CF-FB49-9E90-389CB82EC58D}" dt="2024-09-16T04:04:34.146" v="1431" actId="14100"/>
          <ac:spMkLst>
            <pc:docMk/>
            <pc:sldMk cId="4294468833" sldId="468"/>
            <ac:spMk id="5" creationId="{F5BC9354-19BB-2993-8C93-C91F2FA0FA91}"/>
          </ac:spMkLst>
        </pc:spChg>
        <pc:spChg chg="mod">
          <ac:chgData name="Kinfe Li" userId="f9f2895baf507229" providerId="LiveId" clId="{DDC89D13-27CF-FB49-9E90-389CB82EC58D}" dt="2024-09-16T04:23:08.422" v="1889" actId="20577"/>
          <ac:spMkLst>
            <pc:docMk/>
            <pc:sldMk cId="4294468833" sldId="468"/>
            <ac:spMk id="9" creationId="{A175437B-9F5F-26ED-1C1B-8792396A5882}"/>
          </ac:spMkLst>
        </pc:spChg>
        <pc:spChg chg="del">
          <ac:chgData name="Kinfe Li" userId="f9f2895baf507229" providerId="LiveId" clId="{DDC89D13-27CF-FB49-9E90-389CB82EC58D}" dt="2024-09-16T04:02:08.105" v="1388" actId="478"/>
          <ac:spMkLst>
            <pc:docMk/>
            <pc:sldMk cId="4294468833" sldId="468"/>
            <ac:spMk id="12" creationId="{0ED7ABF1-1576-BB1D-FD42-87731CD47619}"/>
          </ac:spMkLst>
        </pc:spChg>
        <pc:picChg chg="add mod">
          <ac:chgData name="Kinfe Li" userId="f9f2895baf507229" providerId="LiveId" clId="{DDC89D13-27CF-FB49-9E90-389CB82EC58D}" dt="2024-09-16T04:22:12.777" v="1731" actId="1076"/>
          <ac:picMkLst>
            <pc:docMk/>
            <pc:sldMk cId="4294468833" sldId="468"/>
            <ac:picMk id="3" creationId="{79F53480-6979-EE27-593A-C6BFEEB65EF7}"/>
          </ac:picMkLst>
        </pc:picChg>
        <pc:picChg chg="add mod">
          <ac:chgData name="Kinfe Li" userId="f9f2895baf507229" providerId="LiveId" clId="{DDC89D13-27CF-FB49-9E90-389CB82EC58D}" dt="2024-09-16T04:04:03.881" v="1394" actId="1076"/>
          <ac:picMkLst>
            <pc:docMk/>
            <pc:sldMk cId="4294468833" sldId="468"/>
            <ac:picMk id="4" creationId="{D6A751E7-653E-5C9D-29FB-4C92504327E0}"/>
          </ac:picMkLst>
        </pc:picChg>
        <pc:picChg chg="del">
          <ac:chgData name="Kinfe Li" userId="f9f2895baf507229" providerId="LiveId" clId="{DDC89D13-27CF-FB49-9E90-389CB82EC58D}" dt="2024-09-16T04:02:09.467" v="1389" actId="478"/>
          <ac:picMkLst>
            <pc:docMk/>
            <pc:sldMk cId="4294468833" sldId="468"/>
            <ac:picMk id="8" creationId="{6DC9D570-ADEA-3003-45B3-E3145EC5224C}"/>
          </ac:picMkLst>
        </pc:picChg>
        <pc:picChg chg="del">
          <ac:chgData name="Kinfe Li" userId="f9f2895baf507229" providerId="LiveId" clId="{DDC89D13-27CF-FB49-9E90-389CB82EC58D}" dt="2024-09-16T04:02:06.904" v="1387" actId="478"/>
          <ac:picMkLst>
            <pc:docMk/>
            <pc:sldMk cId="4294468833" sldId="468"/>
            <ac:picMk id="10" creationId="{16D857AA-9098-6E6F-A2AA-9EB0456E42A7}"/>
          </ac:picMkLst>
        </pc:picChg>
        <pc:picChg chg="del">
          <ac:chgData name="Kinfe Li" userId="f9f2895baf507229" providerId="LiveId" clId="{DDC89D13-27CF-FB49-9E90-389CB82EC58D}" dt="2024-09-16T04:02:06.693" v="1386" actId="478"/>
          <ac:picMkLst>
            <pc:docMk/>
            <pc:sldMk cId="4294468833" sldId="468"/>
            <ac:picMk id="11" creationId="{0A7FB93A-D7E9-802C-CE49-FE47CE0E3201}"/>
          </ac:picMkLst>
        </pc:picChg>
      </pc:sldChg>
      <pc:sldChg chg="addSp delSp modSp add mod ord">
        <pc:chgData name="Kinfe Li" userId="f9f2895baf507229" providerId="LiveId" clId="{DDC89D13-27CF-FB49-9E90-389CB82EC58D}" dt="2024-09-16T13:00:17.244" v="2018" actId="20578"/>
        <pc:sldMkLst>
          <pc:docMk/>
          <pc:sldMk cId="47889480" sldId="469"/>
        </pc:sldMkLst>
        <pc:spChg chg="mod">
          <ac:chgData name="Kinfe Li" userId="f9f2895baf507229" providerId="LiveId" clId="{DDC89D13-27CF-FB49-9E90-389CB82EC58D}" dt="2024-09-16T04:39:37.424" v="1976" actId="20577"/>
          <ac:spMkLst>
            <pc:docMk/>
            <pc:sldMk cId="47889480" sldId="469"/>
            <ac:spMk id="3" creationId="{2777F9FD-CE37-1D87-875D-05ADEB129E3F}"/>
          </ac:spMkLst>
        </pc:spChg>
        <pc:spChg chg="mod">
          <ac:chgData name="Kinfe Li" userId="f9f2895baf507229" providerId="LiveId" clId="{DDC89D13-27CF-FB49-9E90-389CB82EC58D}" dt="2024-09-16T04:25:46.589" v="1929" actId="20577"/>
          <ac:spMkLst>
            <pc:docMk/>
            <pc:sldMk cId="47889480" sldId="469"/>
            <ac:spMk id="7" creationId="{F80A3126-30A2-EC0E-8DDA-1CE513011212}"/>
          </ac:spMkLst>
        </pc:spChg>
        <pc:spChg chg="add mod">
          <ac:chgData name="Kinfe Li" userId="f9f2895baf507229" providerId="LiveId" clId="{DDC89D13-27CF-FB49-9E90-389CB82EC58D}" dt="2024-09-16T04:41:50.907" v="2011" actId="14100"/>
          <ac:spMkLst>
            <pc:docMk/>
            <pc:sldMk cId="47889480" sldId="469"/>
            <ac:spMk id="11" creationId="{54DBCC52-0637-7E55-86DE-647326BC29EB}"/>
          </ac:spMkLst>
        </pc:spChg>
        <pc:spChg chg="add del mod">
          <ac:chgData name="Kinfe Li" userId="f9f2895baf507229" providerId="LiveId" clId="{DDC89D13-27CF-FB49-9E90-389CB82EC58D}" dt="2024-09-16T04:41:28.628" v="2001" actId="478"/>
          <ac:spMkLst>
            <pc:docMk/>
            <pc:sldMk cId="47889480" sldId="469"/>
            <ac:spMk id="12" creationId="{DC8D9C82-8A68-997E-91D3-A4983A845D76}"/>
          </ac:spMkLst>
        </pc:spChg>
        <pc:spChg chg="add del mod">
          <ac:chgData name="Kinfe Li" userId="f9f2895baf507229" providerId="LiveId" clId="{DDC89D13-27CF-FB49-9E90-389CB82EC58D}" dt="2024-09-16T04:41:52.833" v="2013"/>
          <ac:spMkLst>
            <pc:docMk/>
            <pc:sldMk cId="47889480" sldId="469"/>
            <ac:spMk id="13" creationId="{F39B4676-C5D8-DE81-161B-0EA6F202B519}"/>
          </ac:spMkLst>
        </pc:spChg>
        <pc:spChg chg="add mod">
          <ac:chgData name="Kinfe Li" userId="f9f2895baf507229" providerId="LiveId" clId="{DDC89D13-27CF-FB49-9E90-389CB82EC58D}" dt="2024-09-16T04:41:41.925" v="2010" actId="1076"/>
          <ac:spMkLst>
            <pc:docMk/>
            <pc:sldMk cId="47889480" sldId="469"/>
            <ac:spMk id="14" creationId="{A64C9958-07D2-4A86-6B0A-A8AD5712B710}"/>
          </ac:spMkLst>
        </pc:spChg>
        <pc:picChg chg="del">
          <ac:chgData name="Kinfe Li" userId="f9f2895baf507229" providerId="LiveId" clId="{DDC89D13-27CF-FB49-9E90-389CB82EC58D}" dt="2024-09-16T04:24:31.628" v="1891" actId="478"/>
          <ac:picMkLst>
            <pc:docMk/>
            <pc:sldMk cId="47889480" sldId="469"/>
            <ac:picMk id="4" creationId="{1C0943F2-6F39-2D7F-9B28-6D70B3B669A3}"/>
          </ac:picMkLst>
        </pc:picChg>
        <pc:picChg chg="del">
          <ac:chgData name="Kinfe Li" userId="f9f2895baf507229" providerId="LiveId" clId="{DDC89D13-27CF-FB49-9E90-389CB82EC58D}" dt="2024-09-16T04:24:31.968" v="1892" actId="478"/>
          <ac:picMkLst>
            <pc:docMk/>
            <pc:sldMk cId="47889480" sldId="469"/>
            <ac:picMk id="5" creationId="{1C168987-4689-B527-4808-58C3B91E4C73}"/>
          </ac:picMkLst>
        </pc:picChg>
        <pc:picChg chg="add mod">
          <ac:chgData name="Kinfe Li" userId="f9f2895baf507229" providerId="LiveId" clId="{DDC89D13-27CF-FB49-9E90-389CB82EC58D}" dt="2024-09-16T04:25:00.567" v="1921" actId="14100"/>
          <ac:picMkLst>
            <pc:docMk/>
            <pc:sldMk cId="47889480" sldId="469"/>
            <ac:picMk id="8" creationId="{36EC9D1C-178B-BA3F-7D47-88B7DA9DCBC5}"/>
          </ac:picMkLst>
        </pc:picChg>
        <pc:picChg chg="add mod">
          <ac:chgData name="Kinfe Li" userId="f9f2895baf507229" providerId="LiveId" clId="{DDC89D13-27CF-FB49-9E90-389CB82EC58D}" dt="2024-09-16T04:40:54.961" v="1992" actId="167"/>
          <ac:picMkLst>
            <pc:docMk/>
            <pc:sldMk cId="47889480" sldId="469"/>
            <ac:picMk id="9" creationId="{DB3BFE1E-4A04-69F0-C337-6A0A3917652C}"/>
          </ac:picMkLst>
        </pc:picChg>
        <pc:picChg chg="add mod">
          <ac:chgData name="Kinfe Li" userId="f9f2895baf507229" providerId="LiveId" clId="{DDC89D13-27CF-FB49-9E90-389CB82EC58D}" dt="2024-09-16T04:39:47.708" v="1982" actId="1076"/>
          <ac:picMkLst>
            <pc:docMk/>
            <pc:sldMk cId="47889480" sldId="469"/>
            <ac:picMk id="10" creationId="{D9B1BB29-E744-E471-610B-59C019F30C43}"/>
          </ac:picMkLst>
        </pc:picChg>
      </pc:sldChg>
      <pc:sldChg chg="delSp modSp add mod ord">
        <pc:chgData name="Kinfe Li" userId="f9f2895baf507229" providerId="LiveId" clId="{DDC89D13-27CF-FB49-9E90-389CB82EC58D}" dt="2024-09-17T01:46:18.803" v="2189" actId="20577"/>
        <pc:sldMkLst>
          <pc:docMk/>
          <pc:sldMk cId="2581169629" sldId="470"/>
        </pc:sldMkLst>
        <pc:spChg chg="mod">
          <ac:chgData name="Kinfe Li" userId="f9f2895baf507229" providerId="LiveId" clId="{DDC89D13-27CF-FB49-9E90-389CB82EC58D}" dt="2024-09-17T01:46:18.803" v="2189" actId="20577"/>
          <ac:spMkLst>
            <pc:docMk/>
            <pc:sldMk cId="2581169629" sldId="470"/>
            <ac:spMk id="4" creationId="{00000000-0000-0000-0000-000000000000}"/>
          </ac:spMkLst>
        </pc:spChg>
        <pc:picChg chg="del">
          <ac:chgData name="Kinfe Li" userId="f9f2895baf507229" providerId="LiveId" clId="{DDC89D13-27CF-FB49-9E90-389CB82EC58D}" dt="2024-09-16T13:00:21.075" v="2019" actId="478"/>
          <ac:picMkLst>
            <pc:docMk/>
            <pc:sldMk cId="2581169629" sldId="470"/>
            <ac:picMk id="3" creationId="{C0F0F9E3-F0D4-6635-471D-D5147AF88D20}"/>
          </ac:picMkLst>
        </pc:picChg>
        <pc:picChg chg="mod">
          <ac:chgData name="Kinfe Li" userId="f9f2895baf507229" providerId="LiveId" clId="{DDC89D13-27CF-FB49-9E90-389CB82EC58D}" dt="2024-09-17T01:37:44.356" v="2170" actId="1076"/>
          <ac:picMkLst>
            <pc:docMk/>
            <pc:sldMk cId="2581169629" sldId="470"/>
            <ac:picMk id="6" creationId="{00000000-0000-0000-0000-000000000000}"/>
          </ac:picMkLst>
        </pc:picChg>
        <pc:picChg chg="mod">
          <ac:chgData name="Kinfe Li" userId="f9f2895baf507229" providerId="LiveId" clId="{DDC89D13-27CF-FB49-9E90-389CB82EC58D}" dt="2024-09-17T01:37:41.725" v="2169" actId="1076"/>
          <ac:picMkLst>
            <pc:docMk/>
            <pc:sldMk cId="2581169629" sldId="470"/>
            <ac:picMk id="1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07:31:50.698"/>
    </inkml:context>
    <inkml:brush xml:id="br0">
      <inkml:brushProperty name="width" value="0.035" units="cm"/>
      <inkml:brushProperty name="height" value="0.035" units="cm"/>
      <inkml:brushProperty name="color" value="#E71224"/>
    </inkml:brush>
  </inkml:definitions>
  <inkml:trace contextRef="#ctx0" brushRef="#br0">167 174 24575,'-5'0'0,"0"1"0,-1 0 0,1 0 0,0 0 0,1 0 0,-1 1 0,0 0 0,0 0 0,0 0 0,1 1 0,0-1 0,-1 1 0,1 0 0,0 0 0,0 1 0,0-1 0,1 1 0,0 0 0,-1 0 0,1 0 0,0 0 0,1 1 0,-5 7 0,2 0 0,-1 0 0,1 1 0,1 0 0,0 0 0,1 0 0,1 1 0,-2 26 0,-11 91 0,9-90 0,1 1 0,2 43 0,4-76 0,0-1 0,0 0 0,1 0 0,0 0 0,1 0 0,0 0 0,0 0 0,1-1 0,-1 1 0,2-1 0,-1 0 0,1 0 0,0-1 0,9 10 0,-5-7 0,0 0 0,1-1 0,0 0 0,1-1 0,-1 0 0,2 0 0,-1-1 0,22 8 0,60 22 0,-63-22 0,0-2 0,1-1 0,0-2 0,1-1 0,0-1 0,41 3 0,306-13 0,-375 2 0,1 0 0,-1 1 0,1-1 0,-1-1 0,0 1 0,0-1 0,1 1 0,-1-1 0,0-1 0,-1 1 0,1 0 0,0-1 0,-1 0 0,1 0 0,-1 0 0,0 0 0,0 0 0,3-5 0,2-5 0,0 0 0,0-1 0,9-27 0,0 2 0,-16 38 0,89-202 0,-80 175 0,-1-1 0,-2 1 0,-1-1 0,-1-1 0,2-45 0,-6 50 0,-1 0 0,-2 0 0,-8-47 0,7 62 0,0 0 0,0 0 0,-1 1 0,0-1 0,-1 1 0,0 0 0,0 1 0,-1-1 0,0 1 0,-1 0 0,0 1 0,-10-10 0,1 4 0,-1 1 0,0 0 0,0 2 0,-1 0 0,-1 1 0,0 0 0,0 2 0,0 0 0,-1 1 0,0 2 0,-33-5 0,-18 3 0,0 3 0,-73 6 0,27 0 0,108-3 0,-1 1 0,0 0 0,0 1 0,0 0 0,0 0 0,1 1 0,0 0 0,-1 1 0,1 0 0,0 1 0,-11 7 0,-26 7-1365,23-13-5461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AE592-18FB-BE4A-BE72-F66BE0552A5A}"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27DA7-0877-E947-9D9D-91D4E5B509D5}" type="slidenum">
              <a:rPr lang="en-US" smtClean="0"/>
              <a:t>‹#›</a:t>
            </a:fld>
            <a:endParaRPr lang="en-US"/>
          </a:p>
        </p:txBody>
      </p:sp>
    </p:spTree>
    <p:extLst>
      <p:ext uri="{BB962C8B-B14F-4D97-AF65-F5344CB8AC3E}">
        <p14:creationId xmlns:p14="http://schemas.microsoft.com/office/powerpoint/2010/main" val="3082221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ida.zhihu.com/search?q=per-token&amp;zhida_source=entity&amp;is_preview=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zhida.zhihu.com/search?q=per-channel&amp;zhida_source=entity&amp;is_preview=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27DA7-0877-E947-9D9D-91D4E5B509D5}" type="slidenum">
              <a:rPr lang="en-US" smtClean="0"/>
              <a:t>1</a:t>
            </a:fld>
            <a:endParaRPr lang="en-US"/>
          </a:p>
        </p:txBody>
      </p:sp>
    </p:spTree>
    <p:extLst>
      <p:ext uri="{BB962C8B-B14F-4D97-AF65-F5344CB8AC3E}">
        <p14:creationId xmlns:p14="http://schemas.microsoft.com/office/powerpoint/2010/main" val="361478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负值的意思就是你执行时间越长，越累计在往后一起执行</a:t>
            </a:r>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10</a:t>
            </a:fld>
            <a:endParaRPr lang="en-US"/>
          </a:p>
        </p:txBody>
      </p:sp>
    </p:spTree>
    <p:extLst>
      <p:ext uri="{BB962C8B-B14F-4D97-AF65-F5344CB8AC3E}">
        <p14:creationId xmlns:p14="http://schemas.microsoft.com/office/powerpoint/2010/main" val="2465009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11</a:t>
            </a:fld>
            <a:endParaRPr lang="en-US"/>
          </a:p>
        </p:txBody>
      </p:sp>
    </p:spTree>
    <p:extLst>
      <p:ext uri="{BB962C8B-B14F-4D97-AF65-F5344CB8AC3E}">
        <p14:creationId xmlns:p14="http://schemas.microsoft.com/office/powerpoint/2010/main" val="1096954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12</a:t>
            </a:fld>
            <a:endParaRPr lang="en-US"/>
          </a:p>
        </p:txBody>
      </p:sp>
    </p:spTree>
    <p:extLst>
      <p:ext uri="{BB962C8B-B14F-4D97-AF65-F5344CB8AC3E}">
        <p14:creationId xmlns:p14="http://schemas.microsoft.com/office/powerpoint/2010/main" val="319404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13</a:t>
            </a:fld>
            <a:endParaRPr lang="en-US"/>
          </a:p>
        </p:txBody>
      </p:sp>
    </p:spTree>
    <p:extLst>
      <p:ext uri="{BB962C8B-B14F-4D97-AF65-F5344CB8AC3E}">
        <p14:creationId xmlns:p14="http://schemas.microsoft.com/office/powerpoint/2010/main" val="169588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solidFill>
                  <a:srgbClr val="000000"/>
                </a:solidFill>
                <a:effectLst/>
                <a:latin typeface="LinLibertineT"/>
              </a:rPr>
              <a:t>The leftmost bar represents the prefill speed on </a:t>
            </a:r>
            <a:endParaRPr lang="en-US" altLang="zh-CN" dirty="0"/>
          </a:p>
          <a:p>
            <a:r>
              <a:rPr lang="en-US" altLang="zh-CN" sz="1800" dirty="0">
                <a:solidFill>
                  <a:srgbClr val="000000"/>
                </a:solidFill>
                <a:effectLst/>
                <a:latin typeface="LinLibertineT"/>
              </a:rPr>
              <a:t>the CPU using llama.cpp. The second bar shows a naive </a:t>
            </a:r>
            <a:r>
              <a:rPr lang="en-US" altLang="zh-CN" sz="1800" dirty="0" err="1">
                <a:solidFill>
                  <a:srgbClr val="000000"/>
                </a:solidFill>
                <a:effectLst/>
                <a:latin typeface="LinLibertineT"/>
              </a:rPr>
              <a:t>im</a:t>
            </a:r>
            <a:endParaRPr lang="en-US" altLang="zh-CN" dirty="0"/>
          </a:p>
          <a:p>
            <a:r>
              <a:rPr lang="en-US" altLang="zh-CN" sz="1800" dirty="0" err="1">
                <a:solidFill>
                  <a:srgbClr val="000000"/>
                </a:solidFill>
                <a:effectLst/>
                <a:latin typeface="LinLibertineT"/>
              </a:rPr>
              <a:t>plementation</a:t>
            </a:r>
            <a:r>
              <a:rPr lang="en-US" altLang="zh-CN" sz="1800" dirty="0">
                <a:solidFill>
                  <a:srgbClr val="000000"/>
                </a:solidFill>
                <a:effectLst/>
                <a:latin typeface="LinLibertineT"/>
              </a:rPr>
              <a:t> on mobile NPUs, followed by the incorporation </a:t>
            </a:r>
            <a:endParaRPr lang="en-US" altLang="zh-CN" dirty="0"/>
          </a:p>
          <a:p>
            <a:r>
              <a:rPr lang="en-US" altLang="zh-CN" sz="1800" dirty="0">
                <a:solidFill>
                  <a:srgbClr val="000000"/>
                </a:solidFill>
                <a:effectLst/>
                <a:latin typeface="LinLibertineT"/>
              </a:rPr>
              <a:t>of our three techniques, with the rightmost bar representing </a:t>
            </a:r>
            <a:endParaRPr lang="en-US" altLang="zh-CN" dirty="0"/>
          </a:p>
          <a:p>
            <a:r>
              <a:rPr lang="en-US" altLang="zh-CN" sz="1800" dirty="0" err="1">
                <a:solidFill>
                  <a:srgbClr val="000000"/>
                </a:solidFill>
                <a:effectLst/>
                <a:latin typeface="Inconsolatazi4-Regular"/>
              </a:rPr>
              <a:t>mllm</a:t>
            </a:r>
            <a:r>
              <a:rPr lang="en-US" altLang="zh-CN" sz="1800" dirty="0">
                <a:solidFill>
                  <a:srgbClr val="000000"/>
                </a:solidFill>
                <a:effectLst/>
                <a:latin typeface="Inconsolatazi4-Regular"/>
              </a:rPr>
              <a:t>-NPU</a:t>
            </a:r>
            <a:r>
              <a:rPr lang="en-US" altLang="zh-CN" sz="1800" dirty="0">
                <a:solidFill>
                  <a:srgbClr val="000000"/>
                </a:solidFill>
                <a:effectLst/>
                <a:latin typeface="LinLibertineT"/>
              </a:rPr>
              <a:t>. The three techniques are represented by </a:t>
            </a:r>
            <a:r>
              <a:rPr lang="en-US" altLang="zh-CN" sz="1800" i="1" dirty="0">
                <a:solidFill>
                  <a:srgbClr val="000000"/>
                </a:solidFill>
                <a:effectLst/>
                <a:latin typeface="LinLibertineTI"/>
              </a:rPr>
              <a:t>chunk </a:t>
            </a:r>
            <a:endParaRPr lang="en-US" altLang="zh-CN" dirty="0"/>
          </a:p>
          <a:p>
            <a:r>
              <a:rPr lang="en-US" altLang="zh-CN" sz="1800" i="1">
                <a:solidFill>
                  <a:srgbClr val="000000"/>
                </a:solidFill>
                <a:effectLst/>
                <a:latin typeface="LinLibertineTI"/>
              </a:rPr>
              <a:t>(</a:t>
            </a:r>
            <a:r>
              <a:rPr lang="en-US" altLang="zh-CN" sz="1800">
                <a:solidFill>
                  <a:srgbClr val="000000"/>
                </a:solidFill>
                <a:effectLst/>
                <a:latin typeface="txsys"/>
              </a:rPr>
              <a:t>§</a:t>
            </a:r>
            <a:r>
              <a:rPr lang="en-US" altLang="zh-CN" sz="1800" i="1">
                <a:solidFill>
                  <a:srgbClr val="000000"/>
                </a:solidFill>
                <a:effectLst/>
                <a:latin typeface="LinLibertineTI"/>
              </a:rPr>
              <a:t>3.2)</a:t>
            </a:r>
            <a:r>
              <a:rPr lang="en-US" altLang="zh-CN" sz="1800">
                <a:solidFill>
                  <a:srgbClr val="000000"/>
                </a:solidFill>
                <a:effectLst/>
                <a:latin typeface="LinLibertineT"/>
              </a:rPr>
              <a:t>, </a:t>
            </a:r>
            <a:r>
              <a:rPr lang="en-US" altLang="zh-CN" sz="1800" i="1">
                <a:solidFill>
                  <a:srgbClr val="000000"/>
                </a:solidFill>
                <a:effectLst/>
                <a:latin typeface="LinLibertineTI"/>
              </a:rPr>
              <a:t>outlier (</a:t>
            </a:r>
            <a:r>
              <a:rPr lang="en-US" altLang="zh-CN" sz="1800">
                <a:solidFill>
                  <a:srgbClr val="000000"/>
                </a:solidFill>
                <a:effectLst/>
                <a:latin typeface="txsys"/>
              </a:rPr>
              <a:t>§</a:t>
            </a:r>
            <a:r>
              <a:rPr lang="en-US" altLang="zh-CN" sz="1800" i="1">
                <a:solidFill>
                  <a:srgbClr val="000000"/>
                </a:solidFill>
                <a:effectLst/>
                <a:latin typeface="LinLibertineTI"/>
              </a:rPr>
              <a:t>3.3)</a:t>
            </a:r>
            <a:r>
              <a:rPr lang="en-US" altLang="zh-CN" sz="1800">
                <a:solidFill>
                  <a:srgbClr val="000000"/>
                </a:solidFill>
                <a:effectLst/>
                <a:latin typeface="LinLibertineT"/>
              </a:rPr>
              <a:t>, and </a:t>
            </a:r>
            <a:r>
              <a:rPr lang="en-US" altLang="zh-CN" sz="1800" i="1">
                <a:solidFill>
                  <a:srgbClr val="000000"/>
                </a:solidFill>
                <a:effectLst/>
                <a:latin typeface="LinLibertineTI"/>
              </a:rPr>
              <a:t>OOE (</a:t>
            </a:r>
            <a:r>
              <a:rPr lang="en-US" altLang="zh-CN" sz="1800">
                <a:solidFill>
                  <a:srgbClr val="000000"/>
                </a:solidFill>
                <a:effectLst/>
                <a:latin typeface="txsys"/>
              </a:rPr>
              <a:t>§</a:t>
            </a:r>
            <a:r>
              <a:rPr lang="en-US" altLang="zh-CN" sz="1800" i="1">
                <a:solidFill>
                  <a:srgbClr val="000000"/>
                </a:solidFill>
                <a:effectLst/>
                <a:latin typeface="LinLibertineTI"/>
              </a:rPr>
              <a:t>3.4)</a:t>
            </a:r>
            <a:r>
              <a:rPr lang="en-US" altLang="zh-CN" sz="1800">
                <a:solidFill>
                  <a:srgbClr val="000000"/>
                </a:solidFill>
                <a:effectLst/>
                <a:latin typeface="LinLibertineT"/>
              </a:rPr>
              <a:t>, r</a:t>
            </a:r>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14</a:t>
            </a:fld>
            <a:endParaRPr lang="en-US"/>
          </a:p>
        </p:txBody>
      </p:sp>
    </p:spTree>
    <p:extLst>
      <p:ext uri="{BB962C8B-B14F-4D97-AF65-F5344CB8AC3E}">
        <p14:creationId xmlns:p14="http://schemas.microsoft.com/office/powerpoint/2010/main" val="177040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27DA7-0877-E947-9D9D-91D4E5B509D5}" type="slidenum">
              <a:rPr lang="en-US" smtClean="0"/>
              <a:t>15</a:t>
            </a:fld>
            <a:endParaRPr lang="en-US"/>
          </a:p>
        </p:txBody>
      </p:sp>
    </p:spTree>
    <p:extLst>
      <p:ext uri="{BB962C8B-B14F-4D97-AF65-F5344CB8AC3E}">
        <p14:creationId xmlns:p14="http://schemas.microsoft.com/office/powerpoint/2010/main" val="44415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16</a:t>
            </a:fld>
            <a:endParaRPr lang="en-US"/>
          </a:p>
        </p:txBody>
      </p:sp>
    </p:spTree>
    <p:extLst>
      <p:ext uri="{BB962C8B-B14F-4D97-AF65-F5344CB8AC3E}">
        <p14:creationId xmlns:p14="http://schemas.microsoft.com/office/powerpoint/2010/main" val="2235676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17</a:t>
            </a:fld>
            <a:endParaRPr lang="en-US"/>
          </a:p>
        </p:txBody>
      </p:sp>
    </p:spTree>
    <p:extLst>
      <p:ext uri="{BB962C8B-B14F-4D97-AF65-F5344CB8AC3E}">
        <p14:creationId xmlns:p14="http://schemas.microsoft.com/office/powerpoint/2010/main" val="3850992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18</a:t>
            </a:fld>
            <a:endParaRPr lang="en-US"/>
          </a:p>
        </p:txBody>
      </p:sp>
    </p:spTree>
    <p:extLst>
      <p:ext uri="{BB962C8B-B14F-4D97-AF65-F5344CB8AC3E}">
        <p14:creationId xmlns:p14="http://schemas.microsoft.com/office/powerpoint/2010/main" val="3735136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LinLibertineT"/>
              </a:rPr>
              <a:t>Assuming that there are </a:t>
            </a:r>
            <a:r>
              <a:rPr lang="en-US" sz="1800" i="1" dirty="0">
                <a:solidFill>
                  <a:srgbClr val="000000"/>
                </a:solidFill>
                <a:effectLst/>
                <a:latin typeface="LibertineMathMI"/>
              </a:rPr>
              <a:t>𝑁 </a:t>
            </a:r>
            <a:r>
              <a:rPr lang="en-US" sz="1800" dirty="0">
                <a:solidFill>
                  <a:srgbClr val="000000"/>
                </a:solidFill>
                <a:effectLst/>
                <a:latin typeface="LinLibertineT"/>
              </a:rPr>
              <a:t>branches and </a:t>
            </a:r>
            <a:r>
              <a:rPr lang="en-US" sz="1800" i="1" dirty="0">
                <a:solidFill>
                  <a:srgbClr val="000000"/>
                </a:solidFill>
                <a:effectLst/>
                <a:latin typeface="LibertineMathMI"/>
              </a:rPr>
              <a:t>𝑀 </a:t>
            </a:r>
            <a:r>
              <a:rPr lang="en-US" sz="1800" dirty="0">
                <a:solidFill>
                  <a:srgbClr val="000000"/>
                </a:solidFill>
                <a:effectLst/>
                <a:latin typeface="LinLibertineT"/>
              </a:rPr>
              <a:t>tokens, and </a:t>
            </a:r>
            <a:endParaRPr lang="en-US" dirty="0"/>
          </a:p>
          <a:p>
            <a:r>
              <a:rPr lang="en-US" sz="1800" dirty="0">
                <a:solidFill>
                  <a:srgbClr val="000000"/>
                </a:solidFill>
                <a:effectLst/>
                <a:latin typeface="LinLibertineT"/>
              </a:rPr>
              <a:t>the </a:t>
            </a:r>
            <a:r>
              <a:rPr lang="en-US" sz="1800" dirty="0" err="1">
                <a:solidFill>
                  <a:srgbClr val="000000"/>
                </a:solidFill>
                <a:effectLst/>
                <a:latin typeface="LinLibertineT"/>
              </a:rPr>
              <a:t>i-th</a:t>
            </a:r>
            <a:r>
              <a:rPr lang="en-US" sz="1800" dirty="0">
                <a:solidFill>
                  <a:srgbClr val="000000"/>
                </a:solidFill>
                <a:effectLst/>
                <a:latin typeface="LinLibertineT"/>
              </a:rPr>
              <a:t> branch includes </a:t>
            </a:r>
            <a:r>
              <a:rPr lang="en-US" sz="1800" i="1" dirty="0">
                <a:solidFill>
                  <a:srgbClr val="000000"/>
                </a:solidFill>
                <a:effectLst/>
                <a:latin typeface="LibertineMathMI"/>
              </a:rPr>
              <a:t>𝑇</a:t>
            </a:r>
            <a:r>
              <a:rPr lang="en-US" sz="1800" i="1" dirty="0">
                <a:solidFill>
                  <a:srgbClr val="000000"/>
                </a:solidFill>
                <a:effectLst/>
                <a:latin typeface="LibertineMathMI7"/>
              </a:rPr>
              <a:t>𝑖 𝐵 </a:t>
            </a:r>
            <a:r>
              <a:rPr lang="en-US" sz="1800" dirty="0">
                <a:solidFill>
                  <a:srgbClr val="000000"/>
                </a:solidFill>
                <a:effectLst/>
                <a:latin typeface="LinLibertineT"/>
              </a:rPr>
              <a:t>tokens, </a:t>
            </a:r>
            <a:r>
              <a:rPr lang="en-US" sz="1800" dirty="0" err="1">
                <a:solidFill>
                  <a:srgbClr val="000000"/>
                </a:solidFill>
                <a:effectLst/>
                <a:latin typeface="LinLibertineT"/>
              </a:rPr>
              <a:t>i-th</a:t>
            </a:r>
            <a:r>
              <a:rPr lang="en-US" sz="1800" dirty="0">
                <a:solidFill>
                  <a:srgbClr val="000000"/>
                </a:solidFill>
                <a:effectLst/>
                <a:latin typeface="LinLibertineT"/>
              </a:rPr>
              <a:t> branch cumulative </a:t>
            </a:r>
            <a:endParaRPr lang="en-US" dirty="0"/>
          </a:p>
          <a:p>
            <a:r>
              <a:rPr lang="en-US" sz="1800" dirty="0">
                <a:solidFill>
                  <a:srgbClr val="000000"/>
                </a:solidFill>
                <a:effectLst/>
                <a:latin typeface="LinLibertineT"/>
              </a:rPr>
              <a:t>confidence </a:t>
            </a:r>
            <a:r>
              <a:rPr lang="en-US" sz="1800" i="1" dirty="0">
                <a:solidFill>
                  <a:srgbClr val="000000"/>
                </a:solidFill>
                <a:effectLst/>
                <a:latin typeface="LibertineMathMI"/>
              </a:rPr>
              <a:t>𝐶</a:t>
            </a:r>
            <a:r>
              <a:rPr lang="en-US" sz="1800" i="1" dirty="0">
                <a:solidFill>
                  <a:srgbClr val="000000"/>
                </a:solidFill>
                <a:effectLst/>
                <a:latin typeface="LibertineMathMI7"/>
              </a:rPr>
              <a:t>𝑖 </a:t>
            </a:r>
            <a:r>
              <a:rPr lang="en-US" sz="1800" dirty="0">
                <a:solidFill>
                  <a:srgbClr val="000000"/>
                </a:solidFill>
                <a:effectLst/>
                <a:latin typeface="LinLibertineT"/>
              </a:rPr>
              <a:t>is the product of every token’s confidence. </a:t>
            </a:r>
            <a:endParaRPr lang="en-US" dirty="0"/>
          </a:p>
          <a:p>
            <a:endParaRPr lang="en-US" altLang="zh-CN" sz="1200" dirty="0">
              <a:solidFill>
                <a:srgbClr val="000000"/>
              </a:solidFill>
              <a:effectLst/>
              <a:latin typeface="LinLibertineT"/>
              <a:ea typeface="宋体" panose="02010600030101010101" pitchFamily="2" charset="-122"/>
            </a:endParaRPr>
          </a:p>
        </p:txBody>
      </p:sp>
      <p:sp>
        <p:nvSpPr>
          <p:cNvPr id="4" name="Slide Number Placeholder 3"/>
          <p:cNvSpPr>
            <a:spLocks noGrp="1"/>
          </p:cNvSpPr>
          <p:nvPr>
            <p:ph type="sldNum" sz="quarter" idx="5"/>
          </p:nvPr>
        </p:nvSpPr>
        <p:spPr/>
        <p:txBody>
          <a:bodyPr/>
          <a:lstStyle/>
          <a:p>
            <a:fld id="{5A527DA7-0877-E947-9D9D-91D4E5B509D5}" type="slidenum">
              <a:rPr lang="en-US" smtClean="0"/>
              <a:t>19</a:t>
            </a:fld>
            <a:endParaRPr lang="en-US"/>
          </a:p>
        </p:txBody>
      </p:sp>
    </p:spTree>
    <p:extLst>
      <p:ext uri="{BB962C8B-B14F-4D97-AF65-F5344CB8AC3E}">
        <p14:creationId xmlns:p14="http://schemas.microsoft.com/office/powerpoint/2010/main" val="30839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800" dirty="0">
              <a:solidFill>
                <a:srgbClr val="000000"/>
              </a:solidFill>
              <a:effectLst/>
              <a:latin typeface="宋体" panose="02010600030101010101" pitchFamily="2" charset="-122"/>
              <a:ea typeface="宋体" panose="02010600030101010101" pitchFamily="2" charset="-122"/>
            </a:endParaRPr>
          </a:p>
          <a:p>
            <a:r>
              <a:rPr lang="en-US" altLang="zh-CN" sz="1800" dirty="0">
                <a:solidFill>
                  <a:srgbClr val="000000"/>
                </a:solidFill>
                <a:effectLst/>
                <a:latin typeface="LinLibertineT"/>
              </a:rPr>
              <a:t>(a) Latency of generating </a:t>
            </a:r>
            <a:r>
              <a:rPr lang="en-US" altLang="zh-CN" sz="1800" b="1" dirty="0">
                <a:solidFill>
                  <a:srgbClr val="000000"/>
                </a:solidFill>
                <a:effectLst/>
                <a:latin typeface="LinLibertineT"/>
              </a:rPr>
              <a:t>a token </a:t>
            </a:r>
            <a:r>
              <a:rPr lang="en-US" altLang="zh-CN" sz="1800" dirty="0">
                <a:solidFill>
                  <a:srgbClr val="000000"/>
                </a:solidFill>
                <a:effectLst/>
                <a:latin typeface="LinLibertineT"/>
              </a:rPr>
              <a:t>in prefill and decoding phase at various sequence lengths.</a:t>
            </a:r>
          </a:p>
          <a:p>
            <a:r>
              <a:rPr lang="en-US" altLang="zh-CN" sz="1800" dirty="0">
                <a:solidFill>
                  <a:srgbClr val="000000"/>
                </a:solidFill>
                <a:effectLst/>
                <a:latin typeface="LinLibertineT"/>
              </a:rPr>
              <a:t>(b) </a:t>
            </a:r>
            <a:r>
              <a:rPr lang="en-US" altLang="zh-CN" sz="1800" b="1" dirty="0">
                <a:solidFill>
                  <a:srgbClr val="000000"/>
                </a:solidFill>
                <a:effectLst/>
                <a:latin typeface="LinLibertineT"/>
              </a:rPr>
              <a:t>End-to-end</a:t>
            </a:r>
            <a:r>
              <a:rPr lang="en-US" altLang="zh-CN" sz="1800" dirty="0">
                <a:solidFill>
                  <a:srgbClr val="000000"/>
                </a:solidFill>
                <a:effectLst/>
                <a:latin typeface="LinLibertineT"/>
              </a:rPr>
              <a:t> inference latency breakdown of UI automation and context</a:t>
            </a:r>
            <a:r>
              <a:rPr lang="en-US" altLang="zh-CN" sz="1200" dirty="0">
                <a:solidFill>
                  <a:schemeClr val="tx1"/>
                </a:solidFill>
                <a:effectLst/>
                <a:latin typeface="+mn-lt"/>
              </a:rPr>
              <a:t> </a:t>
            </a:r>
            <a:r>
              <a:rPr lang="en-US" altLang="zh-CN" sz="1800" dirty="0">
                <a:solidFill>
                  <a:srgbClr val="000000"/>
                </a:solidFill>
                <a:effectLst/>
                <a:latin typeface="LinLibertineT"/>
              </a:rPr>
              <a:t>aware QA.</a:t>
            </a:r>
          </a:p>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a:t>
            </a:fld>
            <a:endParaRPr lang="en-US"/>
          </a:p>
        </p:txBody>
      </p:sp>
    </p:spTree>
    <p:extLst>
      <p:ext uri="{BB962C8B-B14F-4D97-AF65-F5344CB8AC3E}">
        <p14:creationId xmlns:p14="http://schemas.microsoft.com/office/powerpoint/2010/main" val="3855092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20</a:t>
            </a:fld>
            <a:endParaRPr lang="en-US"/>
          </a:p>
        </p:txBody>
      </p:sp>
    </p:spTree>
    <p:extLst>
      <p:ext uri="{BB962C8B-B14F-4D97-AF65-F5344CB8AC3E}">
        <p14:creationId xmlns:p14="http://schemas.microsoft.com/office/powerpoint/2010/main" val="1388842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srgbClr val="000000"/>
                </a:solidFill>
                <a:effectLst/>
                <a:latin typeface="LinLibertineT"/>
                <a:ea typeface="宋体" panose="02010600030101010101" pitchFamily="2" charset="-122"/>
              </a:rPr>
              <a:t>Nall</a:t>
            </a:r>
            <a:r>
              <a:rPr lang="zh-CN" altLang="en-US" sz="1200" dirty="0">
                <a:solidFill>
                  <a:srgbClr val="000000"/>
                </a:solidFill>
                <a:effectLst/>
                <a:latin typeface="LinLibertineT"/>
                <a:ea typeface="宋体" panose="02010600030101010101" pitchFamily="2" charset="-122"/>
              </a:rPr>
              <a:t>一次验证中的所有</a:t>
            </a:r>
            <a:r>
              <a:rPr lang="en-US" altLang="zh-CN" sz="1200" dirty="0">
                <a:solidFill>
                  <a:srgbClr val="000000"/>
                </a:solidFill>
                <a:effectLst/>
                <a:latin typeface="LinLibertineT"/>
                <a:ea typeface="宋体" panose="02010600030101010101" pitchFamily="2" charset="-122"/>
              </a:rPr>
              <a:t>token</a:t>
            </a:r>
          </a:p>
          <a:p>
            <a:r>
              <a:rPr lang="en-US" altLang="zh-CN" sz="1200" dirty="0" err="1">
                <a:solidFill>
                  <a:srgbClr val="000000"/>
                </a:solidFill>
                <a:effectLst/>
                <a:latin typeface="LinLibertineT"/>
                <a:ea typeface="宋体" panose="02010600030101010101" pitchFamily="2" charset="-122"/>
              </a:rPr>
              <a:t>Ncoreect</a:t>
            </a:r>
            <a:r>
              <a:rPr lang="zh-CN" altLang="en-US" sz="1200" dirty="0">
                <a:solidFill>
                  <a:srgbClr val="000000"/>
                </a:solidFill>
                <a:effectLst/>
                <a:latin typeface="LinLibertineT"/>
                <a:ea typeface="宋体" panose="02010600030101010101" pitchFamily="2" charset="-122"/>
              </a:rPr>
              <a:t>一次验证中正确的</a:t>
            </a:r>
            <a:r>
              <a:rPr lang="en-US" altLang="zh-CN" sz="1200" dirty="0">
                <a:solidFill>
                  <a:srgbClr val="000000"/>
                </a:solidFill>
                <a:effectLst/>
                <a:latin typeface="LinLibertineT"/>
                <a:ea typeface="宋体" panose="02010600030101010101" pitchFamily="2" charset="-122"/>
              </a:rPr>
              <a:t>token</a:t>
            </a: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21</a:t>
            </a:fld>
            <a:endParaRPr lang="en-US"/>
          </a:p>
        </p:txBody>
      </p:sp>
    </p:spTree>
    <p:extLst>
      <p:ext uri="{BB962C8B-B14F-4D97-AF65-F5344CB8AC3E}">
        <p14:creationId xmlns:p14="http://schemas.microsoft.com/office/powerpoint/2010/main" val="4063164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22</a:t>
            </a:fld>
            <a:endParaRPr lang="en-US"/>
          </a:p>
        </p:txBody>
      </p:sp>
    </p:spTree>
    <p:extLst>
      <p:ext uri="{BB962C8B-B14F-4D97-AF65-F5344CB8AC3E}">
        <p14:creationId xmlns:p14="http://schemas.microsoft.com/office/powerpoint/2010/main" val="2405295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23</a:t>
            </a:fld>
            <a:endParaRPr lang="en-US"/>
          </a:p>
        </p:txBody>
      </p:sp>
    </p:spTree>
    <p:extLst>
      <p:ext uri="{BB962C8B-B14F-4D97-AF65-F5344CB8AC3E}">
        <p14:creationId xmlns:p14="http://schemas.microsoft.com/office/powerpoint/2010/main" val="2924798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solidFill>
                  <a:srgbClr val="000000"/>
                </a:solidFill>
                <a:effectLst/>
                <a:latin typeface="txsys"/>
              </a:rPr>
              <a:t>• </a:t>
            </a:r>
            <a:r>
              <a:rPr lang="en-US" altLang="zh-CN" sz="1800" dirty="0">
                <a:solidFill>
                  <a:srgbClr val="000000"/>
                </a:solidFill>
                <a:effectLst/>
                <a:latin typeface="LinLibertineT"/>
              </a:rPr>
              <a:t>3x </a:t>
            </a:r>
            <a:r>
              <a:rPr lang="en-US" altLang="zh-CN" sz="1800" i="1" dirty="0">
                <a:solidFill>
                  <a:srgbClr val="000000"/>
                </a:solidFill>
                <a:effectLst/>
                <a:latin typeface="LinLibertineTI"/>
              </a:rPr>
              <a:t>Single-LLM baselines. </a:t>
            </a:r>
            <a:r>
              <a:rPr lang="en-US" altLang="zh-CN" sz="1800" dirty="0">
                <a:solidFill>
                  <a:srgbClr val="000000"/>
                </a:solidFill>
                <a:effectLst/>
                <a:latin typeface="LinLibertineT"/>
              </a:rPr>
              <a:t>(1) </a:t>
            </a:r>
            <a:r>
              <a:rPr lang="en-US" altLang="zh-CN" sz="1800" dirty="0">
                <a:solidFill>
                  <a:srgbClr val="000000"/>
                </a:solidFill>
                <a:effectLst/>
                <a:latin typeface="Inconsolatazi4-Regular"/>
              </a:rPr>
              <a:t>Standard (Std) </a:t>
            </a:r>
            <a:r>
              <a:rPr lang="en-US" altLang="zh-CN" sz="1800" dirty="0">
                <a:solidFill>
                  <a:srgbClr val="000000"/>
                </a:solidFill>
                <a:effectLst/>
                <a:latin typeface="LinLibertineT"/>
              </a:rPr>
              <a:t>always </a:t>
            </a:r>
            <a:r>
              <a:rPr lang="en-US" altLang="zh-CN" sz="1800" dirty="0" err="1">
                <a:solidFill>
                  <a:srgbClr val="000000"/>
                </a:solidFill>
                <a:effectLst/>
                <a:latin typeface="LinLibertineT"/>
              </a:rPr>
              <a:t>uti</a:t>
            </a:r>
            <a:endParaRPr lang="en-US" altLang="zh-CN" dirty="0"/>
          </a:p>
          <a:p>
            <a:r>
              <a:rPr lang="en-US" altLang="zh-CN" sz="1800" dirty="0" err="1">
                <a:solidFill>
                  <a:srgbClr val="000000"/>
                </a:solidFill>
                <a:effectLst/>
                <a:latin typeface="LinLibertineT"/>
              </a:rPr>
              <a:t>lizes</a:t>
            </a:r>
            <a:r>
              <a:rPr lang="en-US" altLang="zh-CN" sz="1800" dirty="0">
                <a:solidFill>
                  <a:srgbClr val="000000"/>
                </a:solidFill>
                <a:effectLst/>
                <a:latin typeface="LinLibertineT"/>
              </a:rPr>
              <a:t> the target LLM to generate outputs, with </a:t>
            </a:r>
            <a:r>
              <a:rPr lang="en-US" altLang="zh-CN" sz="1800" dirty="0" err="1">
                <a:solidFill>
                  <a:srgbClr val="000000"/>
                </a:solidFill>
                <a:effectLst/>
                <a:latin typeface="LinLibertineT"/>
              </a:rPr>
              <a:t>PyTorch</a:t>
            </a:r>
            <a:r>
              <a:rPr lang="en-US" altLang="zh-CN" sz="1800" dirty="0">
                <a:solidFill>
                  <a:srgbClr val="000000"/>
                </a:solidFill>
                <a:effectLst/>
                <a:latin typeface="LinLibertineT"/>
              </a:rPr>
              <a:t> for </a:t>
            </a:r>
            <a:endParaRPr lang="en-US" altLang="zh-CN" dirty="0"/>
          </a:p>
          <a:p>
            <a:r>
              <a:rPr lang="en-US" altLang="zh-CN" sz="1800" dirty="0">
                <a:solidFill>
                  <a:srgbClr val="000000"/>
                </a:solidFill>
                <a:effectLst/>
                <a:latin typeface="LinLibertineT"/>
              </a:rPr>
              <a:t>IoT and llama.cpp for smartphones. (2) </a:t>
            </a:r>
            <a:r>
              <a:rPr lang="en-US" altLang="zh-CN" sz="1800" dirty="0">
                <a:solidFill>
                  <a:srgbClr val="000000"/>
                </a:solidFill>
                <a:effectLst/>
                <a:latin typeface="Inconsolatazi4-Regular"/>
              </a:rPr>
              <a:t>Standard pipeline </a:t>
            </a:r>
            <a:endParaRPr lang="en-US" altLang="zh-CN" dirty="0"/>
          </a:p>
          <a:p>
            <a:r>
              <a:rPr lang="en-US" altLang="zh-CN" sz="1800" dirty="0">
                <a:solidFill>
                  <a:srgbClr val="000000"/>
                </a:solidFill>
                <a:effectLst/>
                <a:latin typeface="Inconsolatazi4-Regular"/>
              </a:rPr>
              <a:t>(</a:t>
            </a:r>
            <a:r>
              <a:rPr lang="en-US" altLang="zh-CN" sz="1800" dirty="0" err="1">
                <a:solidFill>
                  <a:srgbClr val="000000"/>
                </a:solidFill>
                <a:effectLst/>
                <a:latin typeface="Inconsolatazi4-Regular"/>
              </a:rPr>
              <a:t>StdPL</a:t>
            </a:r>
            <a:r>
              <a:rPr lang="en-US" altLang="zh-CN" sz="1800" dirty="0">
                <a:solidFill>
                  <a:srgbClr val="000000"/>
                </a:solidFill>
                <a:effectLst/>
                <a:latin typeface="Inconsolatazi4-Regular"/>
              </a:rPr>
              <a:t>)</a:t>
            </a:r>
            <a:r>
              <a:rPr lang="en-US" altLang="zh-CN" sz="1800" dirty="0">
                <a:solidFill>
                  <a:srgbClr val="000000"/>
                </a:solidFill>
                <a:effectLst/>
                <a:latin typeface="LinLibertineT"/>
              </a:rPr>
              <a:t>: It executes a layer-wise pipeline, overlapping I/O </a:t>
            </a:r>
            <a:endParaRPr lang="en-US" altLang="zh-CN" dirty="0"/>
          </a:p>
          <a:p>
            <a:r>
              <a:rPr lang="en-US" altLang="zh-CN" sz="1800" dirty="0">
                <a:solidFill>
                  <a:srgbClr val="000000"/>
                </a:solidFill>
                <a:effectLst/>
                <a:latin typeface="LinLibertineT"/>
              </a:rPr>
              <a:t>and computation, as used by existing SOTA LLM inference </a:t>
            </a:r>
            <a:endParaRPr lang="en-US" altLang="zh-CN" dirty="0"/>
          </a:p>
          <a:p>
            <a:r>
              <a:rPr lang="en-US" altLang="zh-CN" sz="1800" dirty="0">
                <a:solidFill>
                  <a:srgbClr val="000000"/>
                </a:solidFill>
                <a:effectLst/>
                <a:latin typeface="LinLibertineT"/>
              </a:rPr>
              <a:t>engines. (3) </a:t>
            </a:r>
            <a:r>
              <a:rPr lang="en-US" altLang="zh-CN" sz="1800" dirty="0">
                <a:solidFill>
                  <a:srgbClr val="000000"/>
                </a:solidFill>
                <a:effectLst/>
                <a:latin typeface="Inconsolatazi4-Regular"/>
              </a:rPr>
              <a:t>Speedy Transformer Inference (STI) [27]</a:t>
            </a:r>
            <a:r>
              <a:rPr lang="en-US" altLang="zh-CN" sz="1800" dirty="0">
                <a:solidFill>
                  <a:srgbClr val="000000"/>
                </a:solidFill>
                <a:effectLst/>
                <a:latin typeface="LinLibertineT"/>
              </a:rPr>
              <a:t>: </a:t>
            </a:r>
            <a:endParaRPr lang="en-US" altLang="zh-CN" dirty="0"/>
          </a:p>
          <a:p>
            <a:r>
              <a:rPr lang="en-US" altLang="zh-CN" sz="1800" dirty="0">
                <a:solidFill>
                  <a:srgbClr val="000000"/>
                </a:solidFill>
                <a:effectLst/>
                <a:latin typeface="LinLibertineT"/>
              </a:rPr>
              <a:t>An edge NLP inference framework with quantization param</a:t>
            </a:r>
            <a:endParaRPr lang="en-US" altLang="zh-CN" dirty="0"/>
          </a:p>
          <a:p>
            <a:r>
              <a:rPr lang="en-US" altLang="zh-CN" sz="1800" dirty="0" err="1">
                <a:solidFill>
                  <a:srgbClr val="000000"/>
                </a:solidFill>
                <a:effectLst/>
                <a:latin typeface="LinLibertineT"/>
              </a:rPr>
              <a:t>eter</a:t>
            </a:r>
            <a:r>
              <a:rPr lang="en-US" altLang="zh-CN" sz="1800" dirty="0">
                <a:solidFill>
                  <a:srgbClr val="000000"/>
                </a:solidFill>
                <a:effectLst/>
                <a:latin typeface="LinLibertineT"/>
              </a:rPr>
              <a:t> shards and fine-grained computing-loading pipeline. </a:t>
            </a:r>
            <a:endParaRPr lang="en-US" altLang="zh-CN" dirty="0"/>
          </a:p>
          <a:p>
            <a:r>
              <a:rPr lang="en-US" altLang="zh-CN" sz="1800" dirty="0">
                <a:solidFill>
                  <a:srgbClr val="000000"/>
                </a:solidFill>
                <a:effectLst/>
                <a:latin typeface="txsys"/>
              </a:rPr>
              <a:t>• </a:t>
            </a:r>
            <a:r>
              <a:rPr lang="en-US" altLang="zh-CN" sz="1800" dirty="0">
                <a:solidFill>
                  <a:srgbClr val="000000"/>
                </a:solidFill>
                <a:effectLst/>
                <a:latin typeface="LinLibertineT"/>
              </a:rPr>
              <a:t>2x </a:t>
            </a:r>
            <a:r>
              <a:rPr lang="en-US" altLang="zh-CN" sz="1800" i="1" dirty="0">
                <a:solidFill>
                  <a:srgbClr val="000000"/>
                </a:solidFill>
                <a:effectLst/>
                <a:latin typeface="LinLibertineTI"/>
              </a:rPr>
              <a:t>LLM collaboration baselines. </a:t>
            </a:r>
            <a:r>
              <a:rPr lang="en-US" altLang="zh-CN" sz="1800" dirty="0">
                <a:solidFill>
                  <a:srgbClr val="000000"/>
                </a:solidFill>
                <a:effectLst/>
                <a:latin typeface="LinLibertineT"/>
              </a:rPr>
              <a:t>(1) </a:t>
            </a:r>
            <a:r>
              <a:rPr lang="en-US" altLang="zh-CN" sz="1800" dirty="0">
                <a:solidFill>
                  <a:srgbClr val="000000"/>
                </a:solidFill>
                <a:effectLst/>
                <a:latin typeface="Inconsolatazi4-Regular"/>
              </a:rPr>
              <a:t>Speculative Decoding </a:t>
            </a:r>
            <a:endParaRPr lang="en-US" altLang="zh-CN" dirty="0"/>
          </a:p>
          <a:p>
            <a:r>
              <a:rPr lang="en-US" altLang="zh-CN" sz="1800" dirty="0">
                <a:solidFill>
                  <a:srgbClr val="000000"/>
                </a:solidFill>
                <a:effectLst/>
                <a:latin typeface="Inconsolatazi4-Regular"/>
              </a:rPr>
              <a:t>(SP) </a:t>
            </a:r>
            <a:r>
              <a:rPr lang="en-US" altLang="zh-CN" sz="1800" dirty="0">
                <a:solidFill>
                  <a:srgbClr val="000000"/>
                </a:solidFill>
                <a:effectLst/>
                <a:latin typeface="LinLibertineT"/>
              </a:rPr>
              <a:t>[37]: A state-of-the-art framework also uses “generator </a:t>
            </a:r>
            <a:endParaRPr lang="en-US" altLang="zh-CN" dirty="0"/>
          </a:p>
          <a:p>
            <a:r>
              <a:rPr lang="en-US" altLang="zh-CN" sz="1800" dirty="0">
                <a:solidFill>
                  <a:srgbClr val="000000"/>
                </a:solidFill>
                <a:effectLst/>
                <a:latin typeface="LinLibertineT"/>
              </a:rPr>
              <a:t>and verifier” LLM collaboration. (2) </a:t>
            </a:r>
            <a:r>
              <a:rPr lang="en-US" altLang="zh-CN" sz="1800" dirty="0">
                <a:solidFill>
                  <a:srgbClr val="000000"/>
                </a:solidFill>
                <a:effectLst/>
                <a:latin typeface="Inconsolatazi4-Regular"/>
              </a:rPr>
              <a:t>Big Little Transformer </a:t>
            </a:r>
            <a:endParaRPr lang="en-US" altLang="zh-CN" dirty="0"/>
          </a:p>
          <a:p>
            <a:r>
              <a:rPr lang="en-US" altLang="zh-CN" sz="1800" dirty="0">
                <a:solidFill>
                  <a:srgbClr val="000000"/>
                </a:solidFill>
                <a:effectLst/>
                <a:latin typeface="Inconsolatazi4-Regular"/>
              </a:rPr>
              <a:t>Decoder (BLD) </a:t>
            </a:r>
            <a:r>
              <a:rPr lang="en-US" altLang="zh-CN" sz="1800" dirty="0">
                <a:solidFill>
                  <a:srgbClr val="000000"/>
                </a:solidFill>
                <a:effectLst/>
                <a:latin typeface="LinLibertineT"/>
              </a:rPr>
              <a:t>[37]: An algorithm of determining </a:t>
            </a:r>
            <a:r>
              <a:rPr lang="en-US" altLang="zh-CN" sz="1800" dirty="0" err="1">
                <a:solidFill>
                  <a:srgbClr val="000000"/>
                </a:solidFill>
                <a:effectLst/>
                <a:latin typeface="LinLibertineT"/>
              </a:rPr>
              <a:t>verifi</a:t>
            </a:r>
            <a:endParaRPr lang="en-US" altLang="zh-CN" dirty="0"/>
          </a:p>
          <a:p>
            <a:r>
              <a:rPr lang="en-US" altLang="zh-CN" sz="1800" dirty="0">
                <a:solidFill>
                  <a:srgbClr val="000000"/>
                </a:solidFill>
                <a:effectLst/>
                <a:latin typeface="LinLibertineT"/>
              </a:rPr>
              <a:t>cation timing and rollback mechanism for “generator and </a:t>
            </a:r>
            <a:endParaRPr lang="en-US" altLang="zh-CN" dirty="0"/>
          </a:p>
          <a:p>
            <a:r>
              <a:rPr lang="en-US" altLang="zh-CN" sz="1800" dirty="0">
                <a:solidFill>
                  <a:srgbClr val="000000"/>
                </a:solidFill>
                <a:effectLst/>
                <a:latin typeface="LinLibertineT"/>
              </a:rPr>
              <a:t>verifier” LLM collaboration.</a:t>
            </a:r>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24</a:t>
            </a:fld>
            <a:endParaRPr lang="en-US"/>
          </a:p>
        </p:txBody>
      </p:sp>
    </p:spTree>
    <p:extLst>
      <p:ext uri="{BB962C8B-B14F-4D97-AF65-F5344CB8AC3E}">
        <p14:creationId xmlns:p14="http://schemas.microsoft.com/office/powerpoint/2010/main" val="165284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25</a:t>
            </a:fld>
            <a:endParaRPr lang="en-US"/>
          </a:p>
        </p:txBody>
      </p:sp>
    </p:spTree>
    <p:extLst>
      <p:ext uri="{BB962C8B-B14F-4D97-AF65-F5344CB8AC3E}">
        <p14:creationId xmlns:p14="http://schemas.microsoft.com/office/powerpoint/2010/main" val="1879052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26</a:t>
            </a:fld>
            <a:endParaRPr lang="en-US"/>
          </a:p>
        </p:txBody>
      </p:sp>
    </p:spTree>
    <p:extLst>
      <p:ext uri="{BB962C8B-B14F-4D97-AF65-F5344CB8AC3E}">
        <p14:creationId xmlns:p14="http://schemas.microsoft.com/office/powerpoint/2010/main" val="1106084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27DA7-0877-E947-9D9D-91D4E5B509D5}" type="slidenum">
              <a:rPr lang="en-US" smtClean="0"/>
              <a:t>27</a:t>
            </a:fld>
            <a:endParaRPr lang="en-US"/>
          </a:p>
        </p:txBody>
      </p:sp>
    </p:spTree>
    <p:extLst>
      <p:ext uri="{BB962C8B-B14F-4D97-AF65-F5344CB8AC3E}">
        <p14:creationId xmlns:p14="http://schemas.microsoft.com/office/powerpoint/2010/main" val="2450010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28</a:t>
            </a:fld>
            <a:endParaRPr lang="en-US"/>
          </a:p>
        </p:txBody>
      </p:sp>
    </p:spTree>
    <p:extLst>
      <p:ext uri="{BB962C8B-B14F-4D97-AF65-F5344CB8AC3E}">
        <p14:creationId xmlns:p14="http://schemas.microsoft.com/office/powerpoint/2010/main" val="727853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LinLibertineT"/>
              </a:rPr>
              <a:t>We set a standard </a:t>
            </a:r>
            <a:r>
              <a:rPr lang="en-US" sz="1800" b="1" dirty="0">
                <a:solidFill>
                  <a:srgbClr val="FF0000"/>
                </a:solidFill>
                <a:effectLst/>
                <a:latin typeface="LinLibertineT"/>
              </a:rPr>
              <a:t>prompt length of 3 </a:t>
            </a:r>
            <a:r>
              <a:rPr lang="en-US" sz="1800" dirty="0">
                <a:solidFill>
                  <a:srgbClr val="000000"/>
                </a:solidFill>
                <a:effectLst/>
                <a:latin typeface="LinLibertineT"/>
              </a:rPr>
              <a:t>and </a:t>
            </a:r>
            <a:r>
              <a:rPr lang="en-US" sz="1800" b="1" dirty="0">
                <a:solidFill>
                  <a:srgbClr val="000000"/>
                </a:solidFill>
                <a:effectLst/>
                <a:latin typeface="LinLibertineT"/>
              </a:rPr>
              <a:t>a token generation length of 50 </a:t>
            </a:r>
            <a:r>
              <a:rPr lang="en-US" sz="1800" dirty="0">
                <a:solidFill>
                  <a:srgbClr val="000000"/>
                </a:solidFill>
                <a:effectLst/>
                <a:latin typeface="LinLibertineT"/>
              </a:rPr>
              <a:t>unless specified otherwise. Tests are conducted at 10-second intervals to mitigate potential thermal throttling issues. </a:t>
            </a:r>
            <a:endParaRPr lang="en-US" dirty="0"/>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29</a:t>
            </a:fld>
            <a:endParaRPr lang="en-US"/>
          </a:p>
        </p:txBody>
      </p:sp>
    </p:spTree>
    <p:extLst>
      <p:ext uri="{BB962C8B-B14F-4D97-AF65-F5344CB8AC3E}">
        <p14:creationId xmlns:p14="http://schemas.microsoft.com/office/powerpoint/2010/main" val="416721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a:t>
            </a:fld>
            <a:endParaRPr lang="en-US"/>
          </a:p>
        </p:txBody>
      </p:sp>
    </p:spTree>
    <p:extLst>
      <p:ext uri="{BB962C8B-B14F-4D97-AF65-F5344CB8AC3E}">
        <p14:creationId xmlns:p14="http://schemas.microsoft.com/office/powerpoint/2010/main" val="2282462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solidFill>
                  <a:srgbClr val="000000"/>
                </a:solidFill>
                <a:effectLst/>
                <a:latin typeface="LinLibertineT"/>
                <a:ea typeface="宋体" panose="02010600030101010101" pitchFamily="2" charset="-122"/>
              </a:rPr>
              <a:t>这里量化方法什么意思（待查）</a:t>
            </a:r>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30</a:t>
            </a:fld>
            <a:endParaRPr lang="en-US"/>
          </a:p>
        </p:txBody>
      </p:sp>
    </p:spTree>
    <p:extLst>
      <p:ext uri="{BB962C8B-B14F-4D97-AF65-F5344CB8AC3E}">
        <p14:creationId xmlns:p14="http://schemas.microsoft.com/office/powerpoint/2010/main" val="2905331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31</a:t>
            </a:fld>
            <a:endParaRPr lang="en-US"/>
          </a:p>
        </p:txBody>
      </p:sp>
    </p:spTree>
    <p:extLst>
      <p:ext uri="{BB962C8B-B14F-4D97-AF65-F5344CB8AC3E}">
        <p14:creationId xmlns:p14="http://schemas.microsoft.com/office/powerpoint/2010/main" val="806970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32</a:t>
            </a:fld>
            <a:endParaRPr lang="en-US"/>
          </a:p>
        </p:txBody>
      </p:sp>
    </p:spTree>
    <p:extLst>
      <p:ext uri="{BB962C8B-B14F-4D97-AF65-F5344CB8AC3E}">
        <p14:creationId xmlns:p14="http://schemas.microsoft.com/office/powerpoint/2010/main" val="1743866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solidFill>
                <a:srgbClr val="000000"/>
              </a:solidFill>
              <a:effectLst/>
              <a:latin typeface="LinLibertineT"/>
              <a:ea typeface="宋体" panose="02010600030101010101" pitchFamily="2"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33</a:t>
            </a:fld>
            <a:endParaRPr lang="en-US"/>
          </a:p>
        </p:txBody>
      </p:sp>
    </p:spTree>
    <p:extLst>
      <p:ext uri="{BB962C8B-B14F-4D97-AF65-F5344CB8AC3E}">
        <p14:creationId xmlns:p14="http://schemas.microsoft.com/office/powerpoint/2010/main" val="1637854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34</a:t>
            </a:fld>
            <a:endParaRPr lang="en-US"/>
          </a:p>
        </p:txBody>
      </p:sp>
    </p:spTree>
    <p:extLst>
      <p:ext uri="{BB962C8B-B14F-4D97-AF65-F5344CB8AC3E}">
        <p14:creationId xmlns:p14="http://schemas.microsoft.com/office/powerpoint/2010/main" val="401968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4</a:t>
            </a:fld>
            <a:endParaRPr lang="en-US"/>
          </a:p>
        </p:txBody>
      </p:sp>
    </p:spTree>
    <p:extLst>
      <p:ext uri="{BB962C8B-B14F-4D97-AF65-F5344CB8AC3E}">
        <p14:creationId xmlns:p14="http://schemas.microsoft.com/office/powerpoint/2010/main" val="54560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u="none" strike="noStrike" dirty="0">
                <a:solidFill>
                  <a:srgbClr val="09408E"/>
                </a:solidFill>
                <a:effectLst/>
                <a:latin typeface="-apple-system"/>
                <a:hlinkClick r:id="rId3"/>
              </a:rPr>
              <a:t>per-token</a:t>
            </a:r>
            <a:r>
              <a:rPr lang="zh-CN" altLang="en-US" b="0" i="0" dirty="0">
                <a:solidFill>
                  <a:srgbClr val="191B1F"/>
                </a:solidFill>
                <a:effectLst/>
                <a:latin typeface="-apple-system"/>
              </a:rPr>
              <a:t> 针对激活 </a:t>
            </a:r>
            <a:r>
              <a:rPr lang="en-US" altLang="zh-CN" b="0" i="0" dirty="0">
                <a:solidFill>
                  <a:srgbClr val="191B1F"/>
                </a:solidFill>
                <a:effectLst/>
                <a:latin typeface="-apple-system"/>
              </a:rPr>
              <a:t>x </a:t>
            </a:r>
            <a:r>
              <a:rPr lang="zh-CN" altLang="en-US" b="0" i="0" dirty="0">
                <a:solidFill>
                  <a:srgbClr val="191B1F"/>
                </a:solidFill>
                <a:effectLst/>
                <a:latin typeface="-apple-system"/>
              </a:rPr>
              <a:t>而言，每行对应一个量化系数；</a:t>
            </a:r>
            <a:r>
              <a:rPr lang="en-US" altLang="zh-CN" b="0" i="0" u="none" strike="noStrike" dirty="0">
                <a:solidFill>
                  <a:srgbClr val="09408E"/>
                </a:solidFill>
                <a:effectLst/>
                <a:latin typeface="-apple-system"/>
                <a:hlinkClick r:id="rId4"/>
              </a:rPr>
              <a:t>per-channel</a:t>
            </a:r>
            <a:r>
              <a:rPr lang="zh-CN" altLang="en-US" b="0" i="0" dirty="0">
                <a:solidFill>
                  <a:srgbClr val="191B1F"/>
                </a:solidFill>
                <a:effectLst/>
                <a:latin typeface="-apple-system"/>
              </a:rPr>
              <a:t> 针对权重 </a:t>
            </a:r>
            <a:r>
              <a:rPr lang="en-US" altLang="zh-CN" b="0" i="0" dirty="0">
                <a:solidFill>
                  <a:srgbClr val="191B1F"/>
                </a:solidFill>
                <a:effectLst/>
                <a:latin typeface="-apple-system"/>
              </a:rPr>
              <a:t>w </a:t>
            </a:r>
            <a:r>
              <a:rPr lang="zh-CN" altLang="en-US" b="0" i="0" dirty="0">
                <a:solidFill>
                  <a:srgbClr val="191B1F"/>
                </a:solidFill>
                <a:effectLst/>
                <a:latin typeface="-apple-system"/>
              </a:rPr>
              <a:t>而言，每列对应一个量化系数。</a:t>
            </a:r>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5</a:t>
            </a:fld>
            <a:endParaRPr lang="en-US"/>
          </a:p>
        </p:txBody>
      </p:sp>
    </p:spTree>
    <p:extLst>
      <p:ext uri="{BB962C8B-B14F-4D97-AF65-F5344CB8AC3E}">
        <p14:creationId xmlns:p14="http://schemas.microsoft.com/office/powerpoint/2010/main" val="38650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527DA7-0877-E947-9D9D-91D4E5B509D5}" type="slidenum">
              <a:rPr lang="en-US" smtClean="0"/>
              <a:t>6</a:t>
            </a:fld>
            <a:endParaRPr lang="en-US"/>
          </a:p>
        </p:txBody>
      </p:sp>
    </p:spTree>
    <p:extLst>
      <p:ext uri="{BB962C8B-B14F-4D97-AF65-F5344CB8AC3E}">
        <p14:creationId xmlns:p14="http://schemas.microsoft.com/office/powerpoint/2010/main" val="105838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不同</a:t>
            </a:r>
            <a:r>
              <a:rPr lang="en-US" altLang="zh-CN" dirty="0"/>
              <a:t>NPU</a:t>
            </a:r>
            <a:r>
              <a:rPr lang="zh-CN" altLang="en-US" dirty="0"/>
              <a:t>需要不同的</a:t>
            </a:r>
            <a:r>
              <a:rPr lang="en-US" altLang="zh-CN" dirty="0"/>
              <a:t>profile</a:t>
            </a:r>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7</a:t>
            </a:fld>
            <a:endParaRPr lang="en-US"/>
          </a:p>
        </p:txBody>
      </p:sp>
    </p:spTree>
    <p:extLst>
      <p:ext uri="{BB962C8B-B14F-4D97-AF65-F5344CB8AC3E}">
        <p14:creationId xmlns:p14="http://schemas.microsoft.com/office/powerpoint/2010/main" val="1871912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目前的</a:t>
            </a:r>
            <a:r>
              <a:rPr lang="en-US" altLang="zh-CN" dirty="0" err="1"/>
              <a:t>mllm</a:t>
            </a:r>
            <a:r>
              <a:rPr lang="en-US" altLang="zh-CN" dirty="0"/>
              <a:t>-NPU</a:t>
            </a:r>
            <a:r>
              <a:rPr lang="zh-CN" altLang="en-US" dirty="0"/>
              <a:t>原型是基于简单的最大</a:t>
            </a:r>
            <a:r>
              <a:rPr lang="en-US" altLang="zh-CN" dirty="0"/>
              <a:t>-</a:t>
            </a:r>
            <a:r>
              <a:rPr lang="zh-CN" altLang="en-US" dirty="0"/>
              <a:t>最小对称量子化</a:t>
            </a:r>
            <a:endParaRPr lang="en-US" altLang="zh-CN" dirty="0"/>
          </a:p>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8</a:t>
            </a:fld>
            <a:endParaRPr lang="en-US"/>
          </a:p>
        </p:txBody>
      </p:sp>
    </p:spTree>
    <p:extLst>
      <p:ext uri="{BB962C8B-B14F-4D97-AF65-F5344CB8AC3E}">
        <p14:creationId xmlns:p14="http://schemas.microsoft.com/office/powerpoint/2010/main" val="410328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27DA7-0877-E947-9D9D-91D4E5B509D5}" type="slidenum">
              <a:rPr lang="en-US" smtClean="0"/>
              <a:t>9</a:t>
            </a:fld>
            <a:endParaRPr lang="en-US"/>
          </a:p>
        </p:txBody>
      </p:sp>
    </p:spTree>
    <p:extLst>
      <p:ext uri="{BB962C8B-B14F-4D97-AF65-F5344CB8AC3E}">
        <p14:creationId xmlns:p14="http://schemas.microsoft.com/office/powerpoint/2010/main" val="145459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275E-7A89-D075-CB1E-7AA05F92A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71FD9B-DC00-C5BA-5218-0D3EE950C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46EA5F-E822-F606-B85B-D74899E84CBF}"/>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6FC42786-6EFC-56BA-6658-C2DFDA4DA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0F3D6-910B-94E2-6A47-190DBEAC2E5C}"/>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69951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F6CB-80E2-775D-3DB5-C37983C354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51C1F-2548-4277-98EF-96D402C64B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1CE77-65C3-21C2-D762-5ACF8453CBE6}"/>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680CAAAB-19D8-41D0-F3B4-A0CBED440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2F481-31E6-9E0D-4A67-D38B2DCC1082}"/>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4154666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F325F8-0778-8941-D6F9-1844329E2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9C46CA-9524-50B1-1CC4-11285B01A3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828DF-3776-E405-B037-A9A4425D3995}"/>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18C952C6-1566-C606-F80E-72E963E01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DCC85-0C8A-3B28-33A5-46FD8D238526}"/>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3855417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FAF8-7CB5-BB65-C68F-0AA34F749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6A792-177F-9C64-C9A6-85E78E256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383A6-9FC8-90AE-F7A8-D8DA5CBD2B39}"/>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A84680BC-18EB-36B8-3D00-621C932C6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2D468-2E4B-9979-C24E-B963C0877A81}"/>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161664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96629-D72E-A7BB-BF38-171BAEB09A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6519DC-980F-D8FE-A84C-0F3FE4C60A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E03D1-60D2-E57D-D55F-C93C609DDEBE}"/>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019CCCF9-E7AB-B48B-F11D-6D3414027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C77E5-790F-DEF4-DB7F-25B62B0713EA}"/>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308597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1AA1-29FD-B4C3-48B0-AD0082F05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731175-69D1-56A1-6D5E-28B2C0BA24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22D30E-A90A-B9B8-EE6D-D443A7908A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0A9ABF-1B49-83A7-0DCA-4CFDB126F00E}"/>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6" name="Footer Placeholder 5">
            <a:extLst>
              <a:ext uri="{FF2B5EF4-FFF2-40B4-BE49-F238E27FC236}">
                <a16:creationId xmlns:a16="http://schemas.microsoft.com/office/drawing/2014/main" id="{B39C0D15-D716-B344-F28F-DCC890719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4ECA8-FD86-9FEC-FAB8-B14C6B11B83B}"/>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229677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BD75-AAC6-7FEB-B945-5661B64F94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8F2CB6-6816-492E-8C3B-45DCF2A83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6DBC83-893C-E2BF-966D-970C09A1A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128B5F-F764-662E-BDC5-8F3C42C983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A9261F-4946-0426-9635-06567B5C75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ACB65-0A06-669A-7F80-AE03B87B643F}"/>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8" name="Footer Placeholder 7">
            <a:extLst>
              <a:ext uri="{FF2B5EF4-FFF2-40B4-BE49-F238E27FC236}">
                <a16:creationId xmlns:a16="http://schemas.microsoft.com/office/drawing/2014/main" id="{65790A8D-48E5-DCE2-9790-661793F11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62E05-FD62-ADA6-33BD-B7B9E5858223}"/>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48511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14993-5891-C2F4-DB33-32441F3A09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08A3B6-879D-B782-6B64-35EEA3C9DA95}"/>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4" name="Footer Placeholder 3">
            <a:extLst>
              <a:ext uri="{FF2B5EF4-FFF2-40B4-BE49-F238E27FC236}">
                <a16:creationId xmlns:a16="http://schemas.microsoft.com/office/drawing/2014/main" id="{C4BC3692-C630-1108-DE6C-EAF8866F6A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73D350-AB96-E01A-ABA8-DFF757CE614F}"/>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348556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541B9-20DB-9F55-5C5A-FB3F9FD1C884}"/>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3" name="Footer Placeholder 2">
            <a:extLst>
              <a:ext uri="{FF2B5EF4-FFF2-40B4-BE49-F238E27FC236}">
                <a16:creationId xmlns:a16="http://schemas.microsoft.com/office/drawing/2014/main" id="{5CD67BDC-52F3-63A8-3C0C-1FB412AAA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E4A45-901B-7FDC-1BDA-605107A7F00D}"/>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284193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F5C6-15A6-5B07-85D3-E003A795A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80A5B1-EC50-5803-AAE3-174EB4D208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AA194-6CC0-6573-FFC0-5A39D586BB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98803-C965-214D-461E-B89FC2A5035C}"/>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6" name="Footer Placeholder 5">
            <a:extLst>
              <a:ext uri="{FF2B5EF4-FFF2-40B4-BE49-F238E27FC236}">
                <a16:creationId xmlns:a16="http://schemas.microsoft.com/office/drawing/2014/main" id="{BCEE2A4E-25F4-A122-A487-E34E558CA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DA9BE1-D8C1-E26B-9204-205B93A80A5B}"/>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183036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D5C9-5748-E2D3-1252-426E5C899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33E229-2F7B-5195-8D6E-014193D1B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CB9934-AEBC-517C-A3C7-EA720DA34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30211-4D82-C56C-1CAC-15B206CB3015}"/>
              </a:ext>
            </a:extLst>
          </p:cNvPr>
          <p:cNvSpPr>
            <a:spLocks noGrp="1"/>
          </p:cNvSpPr>
          <p:nvPr>
            <p:ph type="dt" sz="half" idx="10"/>
          </p:nvPr>
        </p:nvSpPr>
        <p:spPr/>
        <p:txBody>
          <a:bodyPr/>
          <a:lstStyle/>
          <a:p>
            <a:fld id="{350B7240-B70A-A248-8CB9-6E18E54140C6}" type="datetimeFigureOut">
              <a:rPr lang="en-US" smtClean="0"/>
              <a:t>9/16/24</a:t>
            </a:fld>
            <a:endParaRPr lang="en-US"/>
          </a:p>
        </p:txBody>
      </p:sp>
      <p:sp>
        <p:nvSpPr>
          <p:cNvPr id="6" name="Footer Placeholder 5">
            <a:extLst>
              <a:ext uri="{FF2B5EF4-FFF2-40B4-BE49-F238E27FC236}">
                <a16:creationId xmlns:a16="http://schemas.microsoft.com/office/drawing/2014/main" id="{4154659A-76DA-3BF8-8186-669A7A260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38443B-4031-08FA-D3A6-8D5AE1DEBCAF}"/>
              </a:ext>
            </a:extLst>
          </p:cNvPr>
          <p:cNvSpPr>
            <a:spLocks noGrp="1"/>
          </p:cNvSpPr>
          <p:nvPr>
            <p:ph type="sldNum" sz="quarter" idx="12"/>
          </p:nvPr>
        </p:nvSpPr>
        <p:spPr/>
        <p:txBody>
          <a:bodyPr/>
          <a:lstStyle/>
          <a:p>
            <a:fld id="{12360830-11C8-AF43-BF2B-B00BD97982C7}" type="slidenum">
              <a:rPr lang="en-US" smtClean="0"/>
              <a:t>‹#›</a:t>
            </a:fld>
            <a:endParaRPr lang="en-US"/>
          </a:p>
        </p:txBody>
      </p:sp>
    </p:spTree>
    <p:extLst>
      <p:ext uri="{BB962C8B-B14F-4D97-AF65-F5344CB8AC3E}">
        <p14:creationId xmlns:p14="http://schemas.microsoft.com/office/powerpoint/2010/main" val="282108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23D8C3-DEDC-EE36-A7B8-91AE57ABC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4790FD-713E-49E8-6874-0DA0C28AC3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04EFA-A718-D63D-8DA9-2DAE5CDD86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0B7240-B70A-A248-8CB9-6E18E54140C6}" type="datetimeFigureOut">
              <a:rPr lang="en-US" smtClean="0"/>
              <a:t>9/16/24</a:t>
            </a:fld>
            <a:endParaRPr lang="en-US"/>
          </a:p>
        </p:txBody>
      </p:sp>
      <p:sp>
        <p:nvSpPr>
          <p:cNvPr id="5" name="Footer Placeholder 4">
            <a:extLst>
              <a:ext uri="{FF2B5EF4-FFF2-40B4-BE49-F238E27FC236}">
                <a16:creationId xmlns:a16="http://schemas.microsoft.com/office/drawing/2014/main" id="{2AC0A1CF-24B8-9469-FB04-60B514ED78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9C9207-1946-35FD-F153-87F364738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360830-11C8-AF43-BF2B-B00BD97982C7}" type="slidenum">
              <a:rPr lang="en-US" smtClean="0"/>
              <a:t>‹#›</a:t>
            </a:fld>
            <a:endParaRPr lang="en-US"/>
          </a:p>
        </p:txBody>
      </p:sp>
    </p:spTree>
    <p:extLst>
      <p:ext uri="{BB962C8B-B14F-4D97-AF65-F5344CB8AC3E}">
        <p14:creationId xmlns:p14="http://schemas.microsoft.com/office/powerpoint/2010/main" val="341654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45/3617232.3624847" TargetMode="External"/><Relationship Id="rId3" Type="http://schemas.openxmlformats.org/officeDocument/2006/relationships/image" Target="../media/image1.png"/><Relationship Id="rId7" Type="http://schemas.openxmlformats.org/officeDocument/2006/relationships/hyperlink" Target="https://github.com/UbiquitousLearning/Efficient_Foundation_Model_Survey"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arxiv.org/abs/2401.08092" TargetMode="External"/><Relationship Id="rId5" Type="http://schemas.openxmlformats.org/officeDocument/2006/relationships/hyperlink" Target="http://arxiv.org/abs/2308.14352" TargetMode="External"/><Relationship Id="rId10" Type="http://schemas.openxmlformats.org/officeDocument/2006/relationships/hyperlink" Target="https://github.com/UbiquitousLearning/mllm" TargetMode="External"/><Relationship Id="rId4" Type="http://schemas.openxmlformats.org/officeDocument/2006/relationships/image" Target="../media/image2.png"/><Relationship Id="rId9" Type="http://schemas.openxmlformats.org/officeDocument/2006/relationships/hyperlink" Target="https://doi.org/10.1145/3636534.364936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副标题 2"/>
          <p:cNvSpPr>
            <a:spLocks noGrp="1"/>
          </p:cNvSpPr>
          <p:nvPr>
            <p:ph type="subTitle" idx="1"/>
          </p:nvPr>
        </p:nvSpPr>
        <p:spPr>
          <a:xfrm>
            <a:off x="1524000" y="3839636"/>
            <a:ext cx="9144000" cy="744855"/>
          </a:xfrm>
        </p:spPr>
        <p:txBody>
          <a:bodyPr>
            <a:normAutofit fontScale="77500" lnSpcReduction="20000"/>
          </a:bodyPr>
          <a:lstStyle/>
          <a:p>
            <a:r>
              <a:rPr lang="zh-CN" altLang="en-US" sz="2900" dirty="0">
                <a:solidFill>
                  <a:srgbClr val="000000"/>
                </a:solidFill>
                <a:latin typeface="微软雅黑" panose="020B0503020204020204" pitchFamily="34" charset="-122"/>
                <a:ea typeface="微软雅黑" panose="020B0503020204020204" pitchFamily="34" charset="-122"/>
                <a:cs typeface="+mj-cs"/>
              </a:rPr>
              <a:t>汇报人：李鹏图</a:t>
            </a:r>
          </a:p>
          <a:p>
            <a:r>
              <a:rPr lang="en-US" altLang="zh-CN" sz="2900" dirty="0">
                <a:solidFill>
                  <a:srgbClr val="000000"/>
                </a:solidFill>
                <a:latin typeface="微软雅黑" panose="020B0503020204020204" pitchFamily="34" charset="-122"/>
                <a:ea typeface="微软雅黑" panose="020B0503020204020204" pitchFamily="34" charset="-122"/>
                <a:cs typeface="+mj-cs"/>
              </a:rPr>
              <a:t>2024-9-9</a:t>
            </a: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444" y="5219509"/>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4" cstate="print"/>
          <a:srcRect l="4245" r="-1"/>
          <a:stretch>
            <a:fillRect/>
          </a:stretch>
        </p:blipFill>
        <p:spPr>
          <a:xfrm>
            <a:off x="6342588" y="5073293"/>
            <a:ext cx="1891145" cy="876061"/>
          </a:xfrm>
          <a:prstGeom prst="rect">
            <a:avLst/>
          </a:prstGeom>
        </p:spPr>
      </p:pic>
      <p:sp>
        <p:nvSpPr>
          <p:cNvPr id="4" name="标题 3"/>
          <p:cNvSpPr>
            <a:spLocks noGrp="1"/>
          </p:cNvSpPr>
          <p:nvPr>
            <p:ph type="ctrTitle"/>
          </p:nvPr>
        </p:nvSpPr>
        <p:spPr>
          <a:xfrm>
            <a:off x="914400" y="451183"/>
            <a:ext cx="10363200" cy="914926"/>
          </a:xfrm>
        </p:spPr>
        <p:txBody>
          <a:bodyPr anchor="t">
            <a:noAutofit/>
          </a:bodyPr>
          <a:lstStyle/>
          <a:p>
            <a:r>
              <a:rPr lang="en-US" altLang="zh-CN" sz="2800" b="1" dirty="0">
                <a:latin typeface="+mn-ea"/>
                <a:ea typeface="+mn-ea"/>
                <a:cs typeface="+mn-cs"/>
              </a:rPr>
              <a:t>Empowering 1000 tokens/second on-device </a:t>
            </a:r>
            <a:br>
              <a:rPr lang="en-US" altLang="zh-CN" sz="2800" b="1" dirty="0">
                <a:latin typeface="+mn-ea"/>
                <a:ea typeface="+mn-ea"/>
                <a:cs typeface="+mn-cs"/>
              </a:rPr>
            </a:br>
            <a:r>
              <a:rPr lang="en-US" altLang="zh-CN" sz="2800" b="1" dirty="0">
                <a:latin typeface="+mn-ea"/>
                <a:ea typeface="+mn-ea"/>
                <a:cs typeface="+mn-cs"/>
              </a:rPr>
              <a:t>LLM prefilling with </a:t>
            </a:r>
            <a:r>
              <a:rPr lang="en-US" altLang="zh-CN" sz="2800" b="1" dirty="0" err="1">
                <a:latin typeface="+mn-ea"/>
                <a:ea typeface="+mn-ea"/>
                <a:cs typeface="+mn-cs"/>
              </a:rPr>
              <a:t>mllm</a:t>
            </a:r>
            <a:r>
              <a:rPr lang="en-US" altLang="zh-CN" sz="2800" b="1" dirty="0">
                <a:latin typeface="+mn-ea"/>
                <a:ea typeface="+mn-ea"/>
                <a:cs typeface="+mn-cs"/>
              </a:rPr>
              <a:t>-NPU</a:t>
            </a:r>
            <a:br>
              <a:rPr lang="en-US" altLang="zh-CN" sz="2800" dirty="0">
                <a:latin typeface="+mn-ea"/>
                <a:ea typeface="+mn-ea"/>
                <a:cs typeface="+mn-cs"/>
              </a:rPr>
            </a:br>
            <a:br>
              <a:rPr lang="en-US" altLang="zh-CN" sz="2800" dirty="0">
                <a:latin typeface="+mn-ea"/>
                <a:ea typeface="+mn-ea"/>
                <a:cs typeface="+mn-cs"/>
              </a:rPr>
            </a:br>
            <a:r>
              <a:rPr lang="en-US" altLang="zh-CN" sz="2800" dirty="0">
                <a:latin typeface="+mn-ea"/>
                <a:ea typeface="+mn-ea"/>
                <a:cs typeface="+mn-cs"/>
              </a:rPr>
              <a:t> </a:t>
            </a:r>
            <a:endParaRPr lang="en-US" sz="2800" dirty="0">
              <a:latin typeface="+mn-ea"/>
              <a:ea typeface="+mn-ea"/>
              <a:cs typeface="+mn-cs"/>
            </a:endParaRPr>
          </a:p>
        </p:txBody>
      </p:sp>
      <p:pic>
        <p:nvPicPr>
          <p:cNvPr id="3" name="图片 2">
            <a:extLst>
              <a:ext uri="{FF2B5EF4-FFF2-40B4-BE49-F238E27FC236}">
                <a16:creationId xmlns:a16="http://schemas.microsoft.com/office/drawing/2014/main" id="{15F3715C-0AEC-59FC-BB99-0AB93B769A70}"/>
              </a:ext>
            </a:extLst>
          </p:cNvPr>
          <p:cNvPicPr>
            <a:picLocks noChangeAspect="1"/>
          </p:cNvPicPr>
          <p:nvPr/>
        </p:nvPicPr>
        <p:blipFill>
          <a:blip r:embed="rId5"/>
          <a:stretch>
            <a:fillRect/>
          </a:stretch>
        </p:blipFill>
        <p:spPr>
          <a:xfrm>
            <a:off x="783191" y="2171198"/>
            <a:ext cx="10625618" cy="9149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Method-Out-of-order subgraph execution </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5" name="文本框 4">
            <a:extLst>
              <a:ext uri="{FF2B5EF4-FFF2-40B4-BE49-F238E27FC236}">
                <a16:creationId xmlns:a16="http://schemas.microsoft.com/office/drawing/2014/main" id="{D970DA1D-8682-C994-0901-003613B365A3}"/>
              </a:ext>
            </a:extLst>
          </p:cNvPr>
          <p:cNvSpPr txBox="1"/>
          <p:nvPr/>
        </p:nvSpPr>
        <p:spPr>
          <a:xfrm>
            <a:off x="127741" y="866273"/>
            <a:ext cx="6224933" cy="590931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目的：消除</a:t>
            </a:r>
            <a:r>
              <a:rPr lang="en-US" altLang="zh-CN" dirty="0">
                <a:latin typeface="+mn-ea"/>
              </a:rPr>
              <a:t>bubble</a:t>
            </a:r>
          </a:p>
          <a:p>
            <a:pPr marL="285750" indent="-285750">
              <a:buFont typeface="Wingdings" panose="05000000000000000000" pitchFamily="2" charset="2"/>
              <a:buChar char="Ø"/>
            </a:pPr>
            <a:r>
              <a:rPr lang="zh-CN" altLang="en-US" dirty="0">
                <a:latin typeface="+mn-ea"/>
              </a:rPr>
              <a:t>解决方案：乱序执行</a:t>
            </a:r>
            <a:endParaRPr lang="en-US" altLang="zh-CN" dirty="0">
              <a:latin typeface="+mn-ea"/>
            </a:endParaRPr>
          </a:p>
          <a:p>
            <a:pPr marL="285750" indent="-285750">
              <a:buFont typeface="Wingdings" panose="05000000000000000000" pitchFamily="2" charset="2"/>
              <a:buChar char="Ø"/>
            </a:pPr>
            <a:r>
              <a:rPr lang="zh-CN" altLang="en-US" dirty="0">
                <a:latin typeface="+mn-ea"/>
              </a:rPr>
              <a:t>维持正确性：将</a:t>
            </a:r>
            <a:r>
              <a:rPr lang="en-US" altLang="zh-CN" dirty="0">
                <a:latin typeface="+mn-ea"/>
              </a:rPr>
              <a:t>graph</a:t>
            </a:r>
            <a:r>
              <a:rPr lang="zh-CN" altLang="en-US" dirty="0">
                <a:latin typeface="+mn-ea"/>
              </a:rPr>
              <a:t>分为两类</a:t>
            </a:r>
            <a:endParaRPr lang="en-US" altLang="zh-CN" dirty="0">
              <a:latin typeface="+mn-ea"/>
            </a:endParaRPr>
          </a:p>
          <a:p>
            <a:pPr marL="742950" lvl="1" indent="-285750">
              <a:buFont typeface="Wingdings" panose="05000000000000000000" pitchFamily="2" charset="2"/>
              <a:buChar char="Ø"/>
            </a:pPr>
            <a:r>
              <a:rPr lang="zh-CN" altLang="en-US" dirty="0">
                <a:latin typeface="+mn-ea"/>
              </a:rPr>
              <a:t>依赖前面的</a:t>
            </a:r>
            <a:r>
              <a:rPr lang="en-US" altLang="zh-CN" dirty="0">
                <a:latin typeface="+mn-ea"/>
              </a:rPr>
              <a:t>chunk-graph</a:t>
            </a:r>
            <a:r>
              <a:rPr lang="zh-CN" altLang="en-US" dirty="0">
                <a:latin typeface="+mn-ea"/>
              </a:rPr>
              <a:t>结果的</a:t>
            </a:r>
            <a:r>
              <a:rPr lang="en-US" altLang="zh-CN" dirty="0">
                <a:latin typeface="+mn-ea"/>
              </a:rPr>
              <a:t>graph,</a:t>
            </a:r>
            <a:r>
              <a:rPr lang="zh-CN" altLang="en-US" dirty="0">
                <a:latin typeface="+mn-ea"/>
              </a:rPr>
              <a:t>例如</a:t>
            </a:r>
            <a:r>
              <a:rPr lang="en-US" altLang="zh-CN" dirty="0">
                <a:latin typeface="+mn-ea"/>
              </a:rPr>
              <a:t>attention</a:t>
            </a:r>
            <a:r>
              <a:rPr lang="zh-CN" altLang="en-US" dirty="0">
                <a:latin typeface="+mn-ea"/>
              </a:rPr>
              <a:t>的</a:t>
            </a:r>
            <a:r>
              <a:rPr lang="en-US" altLang="zh-CN" dirty="0">
                <a:latin typeface="+mn-ea"/>
              </a:rPr>
              <a:t>graph</a:t>
            </a:r>
          </a:p>
          <a:p>
            <a:pPr marL="742950" lvl="1" indent="-285750">
              <a:buFont typeface="Wingdings" panose="05000000000000000000" pitchFamily="2" charset="2"/>
              <a:buChar char="Ø"/>
            </a:pP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pPr marL="742950" lvl="1" indent="-285750">
              <a:buFont typeface="Wingdings" panose="05000000000000000000" pitchFamily="2" charset="2"/>
              <a:buChar char="Ø"/>
            </a:pPr>
            <a:r>
              <a:rPr lang="zh-CN" altLang="en-US" dirty="0">
                <a:latin typeface="+mn-ea"/>
              </a:rPr>
              <a:t>仅依赖本</a:t>
            </a:r>
            <a:r>
              <a:rPr lang="en-US" altLang="zh-CN" dirty="0">
                <a:latin typeface="+mn-ea"/>
              </a:rPr>
              <a:t>chunk</a:t>
            </a:r>
            <a:r>
              <a:rPr lang="zh-CN" altLang="en-US" dirty="0">
                <a:latin typeface="+mn-ea"/>
              </a:rPr>
              <a:t>前面</a:t>
            </a:r>
            <a:r>
              <a:rPr lang="en-US" altLang="zh-CN" dirty="0">
                <a:latin typeface="+mn-ea"/>
              </a:rPr>
              <a:t>graph</a:t>
            </a:r>
            <a:r>
              <a:rPr lang="zh-CN" altLang="en-US" dirty="0">
                <a:latin typeface="+mn-ea"/>
              </a:rPr>
              <a:t>结果的</a:t>
            </a:r>
            <a:r>
              <a:rPr lang="en-US" altLang="zh-CN" dirty="0">
                <a:latin typeface="+mn-ea"/>
              </a:rPr>
              <a:t>graph</a:t>
            </a:r>
            <a:r>
              <a:rPr lang="zh-CN" altLang="en-US" dirty="0">
                <a:latin typeface="+mn-ea"/>
              </a:rPr>
              <a:t>，如</a:t>
            </a:r>
            <a:r>
              <a:rPr lang="en-US" altLang="zh-CN" dirty="0">
                <a:latin typeface="+mn-ea"/>
              </a:rPr>
              <a:t>linear</a:t>
            </a:r>
            <a:r>
              <a:rPr lang="zh-CN" altLang="en-US" dirty="0">
                <a:latin typeface="+mn-ea"/>
              </a:rPr>
              <a:t>等</a:t>
            </a: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endParaRPr lang="en-US" altLang="zh-CN" dirty="0">
              <a:latin typeface="+mn-ea"/>
            </a:endParaRPr>
          </a:p>
          <a:p>
            <a:endParaRPr lang="en-US" altLang="zh-CN" dirty="0">
              <a:latin typeface="+mn-ea"/>
            </a:endParaRPr>
          </a:p>
          <a:p>
            <a:pPr marL="285750" indent="-285750">
              <a:buFont typeface="Wingdings" panose="05000000000000000000" pitchFamily="2" charset="2"/>
              <a:buChar char="Ø"/>
            </a:pPr>
            <a:r>
              <a:rPr lang="zh-CN" altLang="en-US" dirty="0">
                <a:latin typeface="+mn-ea"/>
              </a:rPr>
              <a:t>优化目标：找到执行路径，最小化所有</a:t>
            </a:r>
            <a:r>
              <a:rPr lang="en-US" altLang="zh-CN" dirty="0">
                <a:latin typeface="+mn-ea"/>
              </a:rPr>
              <a:t>graph</a:t>
            </a:r>
            <a:r>
              <a:rPr lang="zh-CN" altLang="en-US" dirty="0">
                <a:latin typeface="+mn-ea"/>
              </a:rPr>
              <a:t>执行时间</a:t>
            </a:r>
            <a:endParaRPr lang="en-US" altLang="zh-CN" dirty="0">
              <a:latin typeface="+mn-ea"/>
            </a:endParaRPr>
          </a:p>
          <a:p>
            <a:pPr marL="742950" lvl="1" indent="-285750">
              <a:buFont typeface="Wingdings" panose="05000000000000000000" pitchFamily="2" charset="2"/>
              <a:buChar char="Ø"/>
            </a:pPr>
            <a:r>
              <a:rPr lang="en-US" altLang="zh-CN" dirty="0">
                <a:latin typeface="+mn-ea"/>
              </a:rPr>
              <a:t>TSP</a:t>
            </a:r>
            <a:r>
              <a:rPr lang="zh-CN" altLang="en-US" dirty="0">
                <a:latin typeface="+mn-ea"/>
              </a:rPr>
              <a:t>问题</a:t>
            </a:r>
            <a:r>
              <a:rPr lang="en-US" altLang="zh-CN" dirty="0">
                <a:latin typeface="+mn-ea"/>
              </a:rPr>
              <a:t>—NP hard</a:t>
            </a:r>
          </a:p>
          <a:p>
            <a:pPr marL="742950" lvl="1" indent="-285750">
              <a:buFont typeface="Wingdings" panose="05000000000000000000" pitchFamily="2" charset="2"/>
              <a:buChar char="Ø"/>
            </a:pPr>
            <a:r>
              <a:rPr lang="zh-CN" altLang="en-US" dirty="0">
                <a:latin typeface="+mn-ea"/>
              </a:rPr>
              <a:t>变长</a:t>
            </a:r>
            <a:r>
              <a:rPr lang="en-US" altLang="zh-CN" dirty="0">
                <a:latin typeface="+mn-ea"/>
              </a:rPr>
              <a:t>request—chunk</a:t>
            </a:r>
            <a:r>
              <a:rPr lang="zh-CN" altLang="en-US" dirty="0">
                <a:latin typeface="+mn-ea"/>
              </a:rPr>
              <a:t>数量不固定</a:t>
            </a:r>
            <a:r>
              <a:rPr lang="en-US" altLang="zh-CN" dirty="0">
                <a:latin typeface="+mn-ea"/>
              </a:rPr>
              <a:t>—</a:t>
            </a:r>
            <a:r>
              <a:rPr lang="zh-CN" altLang="en-US" dirty="0">
                <a:latin typeface="+mn-ea"/>
              </a:rPr>
              <a:t>无法离线生成策略</a:t>
            </a:r>
            <a:endParaRPr lang="en-US" altLang="zh-CN" dirty="0">
              <a:latin typeface="+mn-ea"/>
            </a:endParaRPr>
          </a:p>
          <a:p>
            <a:pPr marL="285750" indent="-285750">
              <a:buFont typeface="Wingdings" panose="05000000000000000000" pitchFamily="2" charset="2"/>
              <a:buChar char="Ø"/>
            </a:pPr>
            <a:r>
              <a:rPr lang="zh-CN" altLang="en-US" dirty="0">
                <a:latin typeface="+mn-ea"/>
              </a:rPr>
              <a:t>解决方法：</a:t>
            </a:r>
            <a:endParaRPr lang="en-US" altLang="zh-CN" dirty="0">
              <a:latin typeface="+mn-ea"/>
            </a:endParaRPr>
          </a:p>
          <a:p>
            <a:pPr marL="742950" lvl="1" indent="-285750">
              <a:buFont typeface="Wingdings" panose="05000000000000000000" pitchFamily="2" charset="2"/>
              <a:buChar char="Ø"/>
            </a:pPr>
            <a:r>
              <a:rPr lang="zh-CN" altLang="en-US" dirty="0">
                <a:latin typeface="+mn-ea"/>
              </a:rPr>
              <a:t>启发式算法，关键思想是不关注图𝑔的执行时间，而是关注执行𝑔</a:t>
            </a:r>
            <a:r>
              <a:rPr lang="zh-CN" altLang="en-US" b="0" i="0" dirty="0">
                <a:effectLst/>
                <a:latin typeface="PingFang SC"/>
              </a:rPr>
              <a:t>减少</a:t>
            </a:r>
            <a:r>
              <a:rPr lang="en-US" altLang="zh-CN" b="0" i="0" dirty="0">
                <a:effectLst/>
                <a:latin typeface="PingFang SC"/>
              </a:rPr>
              <a:t>NPU</a:t>
            </a:r>
            <a:r>
              <a:rPr lang="zh-CN" altLang="en-US" b="0" i="0" dirty="0">
                <a:effectLst/>
                <a:latin typeface="PingFang SC"/>
              </a:rPr>
              <a:t>停顿贡献最大</a:t>
            </a:r>
            <a:r>
              <a:rPr lang="en-US" altLang="zh-CN" dirty="0">
                <a:latin typeface="+mn-ea"/>
              </a:rPr>
              <a:t>--NPU</a:t>
            </a:r>
            <a:r>
              <a:rPr lang="zh-CN" altLang="en-US" dirty="0">
                <a:latin typeface="+mn-ea"/>
              </a:rPr>
              <a:t>执行时间通常主导</a:t>
            </a:r>
            <a:r>
              <a:rPr lang="en-US" altLang="zh-CN" dirty="0">
                <a:latin typeface="+mn-ea"/>
              </a:rPr>
              <a:t>prefill</a:t>
            </a:r>
            <a:r>
              <a:rPr lang="zh-CN" altLang="en-US" dirty="0">
                <a:latin typeface="+mn-ea"/>
              </a:rPr>
              <a:t>延迟</a:t>
            </a:r>
            <a:r>
              <a:rPr lang="en-US" altLang="zh-CN" dirty="0">
                <a:latin typeface="+mn-ea"/>
              </a:rPr>
              <a:t>--</a:t>
            </a:r>
            <a:r>
              <a:rPr lang="zh-CN" altLang="en-US" dirty="0">
                <a:latin typeface="+mn-ea"/>
              </a:rPr>
              <a:t>关键路径。</a:t>
            </a:r>
            <a:endParaRPr lang="en-US" altLang="zh-CN" dirty="0">
              <a:latin typeface="+mn-ea"/>
            </a:endParaRPr>
          </a:p>
          <a:p>
            <a:pPr marL="742950" lvl="1" indent="-285750">
              <a:buFont typeface="Wingdings" panose="05000000000000000000" pitchFamily="2" charset="2"/>
              <a:buChar char="Ø"/>
            </a:pPr>
            <a:r>
              <a:rPr lang="zh-CN" altLang="en-US" dirty="0">
                <a:latin typeface="+mn-ea"/>
              </a:rPr>
              <a:t>定量为</a:t>
            </a:r>
            <a:r>
              <a:rPr lang="en-US" altLang="zh-CN" dirty="0">
                <a:latin typeface="+mn-ea"/>
              </a:rPr>
              <a:t>g</a:t>
            </a:r>
            <a:r>
              <a:rPr lang="zh-CN" altLang="en-US" dirty="0">
                <a:latin typeface="+mn-ea"/>
              </a:rPr>
              <a:t>的贡献</a:t>
            </a:r>
            <a:r>
              <a:rPr lang="en-US" altLang="zh-CN" dirty="0">
                <a:latin typeface="+mn-ea"/>
              </a:rPr>
              <a:t>--</a:t>
            </a:r>
            <a:r>
              <a:rPr lang="en-US" altLang="zh-CN" b="1" dirty="0">
                <a:latin typeface="+mn-ea"/>
              </a:rPr>
              <a:t>g</a:t>
            </a:r>
            <a:r>
              <a:rPr lang="zh-CN" altLang="en-US" b="1" dirty="0">
                <a:latin typeface="+mn-ea"/>
              </a:rPr>
              <a:t>执行后</a:t>
            </a:r>
            <a:r>
              <a:rPr lang="zh-CN" altLang="en-US" dirty="0">
                <a:latin typeface="+mn-ea"/>
              </a:rPr>
              <a:t>可在</a:t>
            </a:r>
            <a:r>
              <a:rPr lang="en-US" altLang="zh-CN" dirty="0" err="1">
                <a:latin typeface="+mn-ea"/>
              </a:rPr>
              <a:t>npu</a:t>
            </a:r>
            <a:r>
              <a:rPr lang="zh-CN" altLang="en-US" dirty="0">
                <a:latin typeface="+mn-ea"/>
              </a:rPr>
              <a:t>执行的</a:t>
            </a:r>
            <a:r>
              <a:rPr lang="en-US" altLang="zh-CN" b="1" dirty="0">
                <a:latin typeface="+mn-ea"/>
              </a:rPr>
              <a:t>graphs</a:t>
            </a:r>
            <a:r>
              <a:rPr lang="zh-CN" altLang="en-US" dirty="0">
                <a:latin typeface="+mn-ea"/>
              </a:rPr>
              <a:t>的执行总时间</a:t>
            </a:r>
            <a:r>
              <a:rPr lang="en-US" altLang="zh-CN" dirty="0">
                <a:latin typeface="+mn-ea"/>
              </a:rPr>
              <a:t>—</a:t>
            </a:r>
            <a:r>
              <a:rPr lang="zh-CN" altLang="en-US" dirty="0">
                <a:latin typeface="+mn-ea"/>
              </a:rPr>
              <a:t>选取</a:t>
            </a:r>
            <a:r>
              <a:rPr lang="en-US" altLang="zh-CN" dirty="0">
                <a:latin typeface="+mn-ea"/>
              </a:rPr>
              <a:t>max</a:t>
            </a:r>
            <a:r>
              <a:rPr lang="zh-CN" altLang="en-US" dirty="0">
                <a:latin typeface="+mn-ea"/>
              </a:rPr>
              <a:t>值的</a:t>
            </a:r>
            <a:r>
              <a:rPr lang="en-US" altLang="zh-CN" dirty="0">
                <a:latin typeface="+mn-ea"/>
              </a:rPr>
              <a:t>g</a:t>
            </a:r>
            <a:r>
              <a:rPr lang="zh-CN" altLang="en-US" dirty="0">
                <a:latin typeface="+mn-ea"/>
              </a:rPr>
              <a:t>执行</a:t>
            </a:r>
            <a:endParaRPr lang="en-US" altLang="zh-CN" dirty="0">
              <a:latin typeface="+mn-ea"/>
            </a:endParaRPr>
          </a:p>
          <a:p>
            <a:pPr marL="742950" lvl="1" indent="-285750">
              <a:buFont typeface="Wingdings" panose="05000000000000000000" pitchFamily="2" charset="2"/>
              <a:buChar char="Ø"/>
            </a:pPr>
            <a:r>
              <a:rPr lang="zh-CN" altLang="en-US" dirty="0">
                <a:latin typeface="+mn-ea"/>
              </a:rPr>
              <a:t>记录</a:t>
            </a:r>
            <a:r>
              <a:rPr lang="en-US" altLang="zh-CN" dirty="0">
                <a:latin typeface="+mn-ea"/>
              </a:rPr>
              <a:t>graph</a:t>
            </a:r>
            <a:r>
              <a:rPr lang="zh-CN" altLang="en-US" dirty="0">
                <a:latin typeface="+mn-ea"/>
              </a:rPr>
              <a:t>执行时间与依赖关系在</a:t>
            </a:r>
            <a:r>
              <a:rPr lang="en-US" altLang="zh-CN" b="1" dirty="0">
                <a:latin typeface="+mn-ea"/>
              </a:rPr>
              <a:t>prepare</a:t>
            </a:r>
            <a:r>
              <a:rPr lang="zh-CN" altLang="en-US" b="1" dirty="0">
                <a:latin typeface="+mn-ea"/>
              </a:rPr>
              <a:t>阶段确定</a:t>
            </a:r>
            <a:endParaRPr lang="en-US" altLang="zh-CN" b="1" dirty="0">
              <a:latin typeface="+mn-ea"/>
            </a:endParaRPr>
          </a:p>
        </p:txBody>
      </p:sp>
      <p:pic>
        <p:nvPicPr>
          <p:cNvPr id="4" name="图片 3">
            <a:extLst>
              <a:ext uri="{FF2B5EF4-FFF2-40B4-BE49-F238E27FC236}">
                <a16:creationId xmlns:a16="http://schemas.microsoft.com/office/drawing/2014/main" id="{84669276-72EF-031B-0ECA-23825E795FBB}"/>
              </a:ext>
            </a:extLst>
          </p:cNvPr>
          <p:cNvPicPr>
            <a:picLocks noChangeAspect="1"/>
          </p:cNvPicPr>
          <p:nvPr/>
        </p:nvPicPr>
        <p:blipFill>
          <a:blip r:embed="rId3"/>
          <a:stretch>
            <a:fillRect/>
          </a:stretch>
        </p:blipFill>
        <p:spPr>
          <a:xfrm>
            <a:off x="6352674" y="815001"/>
            <a:ext cx="5711586" cy="2729693"/>
          </a:xfrm>
          <a:prstGeom prst="rect">
            <a:avLst/>
          </a:prstGeom>
        </p:spPr>
      </p:pic>
      <p:pic>
        <p:nvPicPr>
          <p:cNvPr id="8" name="图片 7">
            <a:extLst>
              <a:ext uri="{FF2B5EF4-FFF2-40B4-BE49-F238E27FC236}">
                <a16:creationId xmlns:a16="http://schemas.microsoft.com/office/drawing/2014/main" id="{8CB0FF16-63AE-4940-F7CF-DDA0749F3112}"/>
              </a:ext>
            </a:extLst>
          </p:cNvPr>
          <p:cNvPicPr>
            <a:picLocks noChangeAspect="1"/>
          </p:cNvPicPr>
          <p:nvPr/>
        </p:nvPicPr>
        <p:blipFill>
          <a:blip r:embed="rId4"/>
          <a:stretch>
            <a:fillRect/>
          </a:stretch>
        </p:blipFill>
        <p:spPr>
          <a:xfrm>
            <a:off x="744593" y="2318328"/>
            <a:ext cx="3784987" cy="463805"/>
          </a:xfrm>
          <a:prstGeom prst="rect">
            <a:avLst/>
          </a:prstGeom>
        </p:spPr>
      </p:pic>
      <p:pic>
        <p:nvPicPr>
          <p:cNvPr id="12" name="图片 11">
            <a:extLst>
              <a:ext uri="{FF2B5EF4-FFF2-40B4-BE49-F238E27FC236}">
                <a16:creationId xmlns:a16="http://schemas.microsoft.com/office/drawing/2014/main" id="{5D35C180-87A4-AA84-BF01-85CB0436786D}"/>
              </a:ext>
            </a:extLst>
          </p:cNvPr>
          <p:cNvPicPr>
            <a:picLocks noChangeAspect="1"/>
          </p:cNvPicPr>
          <p:nvPr/>
        </p:nvPicPr>
        <p:blipFill>
          <a:blip r:embed="rId5"/>
          <a:stretch>
            <a:fillRect/>
          </a:stretch>
        </p:blipFill>
        <p:spPr>
          <a:xfrm>
            <a:off x="744593" y="3159786"/>
            <a:ext cx="1663743" cy="522642"/>
          </a:xfrm>
          <a:prstGeom prst="rect">
            <a:avLst/>
          </a:prstGeom>
        </p:spPr>
      </p:pic>
      <p:pic>
        <p:nvPicPr>
          <p:cNvPr id="16" name="图片 15">
            <a:extLst>
              <a:ext uri="{FF2B5EF4-FFF2-40B4-BE49-F238E27FC236}">
                <a16:creationId xmlns:a16="http://schemas.microsoft.com/office/drawing/2014/main" id="{AF233B11-75C3-27EF-51CB-21DFC08F0C21}"/>
              </a:ext>
            </a:extLst>
          </p:cNvPr>
          <p:cNvPicPr>
            <a:picLocks noChangeAspect="1"/>
          </p:cNvPicPr>
          <p:nvPr/>
        </p:nvPicPr>
        <p:blipFill>
          <a:blip r:embed="rId6"/>
          <a:stretch>
            <a:fillRect/>
          </a:stretch>
        </p:blipFill>
        <p:spPr>
          <a:xfrm>
            <a:off x="6690729" y="3826071"/>
            <a:ext cx="1897096" cy="797642"/>
          </a:xfrm>
          <a:prstGeom prst="rect">
            <a:avLst/>
          </a:prstGeom>
        </p:spPr>
      </p:pic>
      <p:pic>
        <p:nvPicPr>
          <p:cNvPr id="20" name="图片 19">
            <a:extLst>
              <a:ext uri="{FF2B5EF4-FFF2-40B4-BE49-F238E27FC236}">
                <a16:creationId xmlns:a16="http://schemas.microsoft.com/office/drawing/2014/main" id="{E5C5C613-BCDA-786D-C28B-342563B542CD}"/>
              </a:ext>
            </a:extLst>
          </p:cNvPr>
          <p:cNvPicPr>
            <a:picLocks noChangeAspect="1"/>
          </p:cNvPicPr>
          <p:nvPr/>
        </p:nvPicPr>
        <p:blipFill>
          <a:blip r:embed="rId7"/>
          <a:stretch>
            <a:fillRect/>
          </a:stretch>
        </p:blipFill>
        <p:spPr>
          <a:xfrm>
            <a:off x="6690729" y="5340683"/>
            <a:ext cx="5035476" cy="702316"/>
          </a:xfrm>
          <a:prstGeom prst="rect">
            <a:avLst/>
          </a:prstGeom>
        </p:spPr>
      </p:pic>
      <p:cxnSp>
        <p:nvCxnSpPr>
          <p:cNvPr id="22" name="直接连接符 21">
            <a:extLst>
              <a:ext uri="{FF2B5EF4-FFF2-40B4-BE49-F238E27FC236}">
                <a16:creationId xmlns:a16="http://schemas.microsoft.com/office/drawing/2014/main" id="{CC1CFE5A-0443-6BD7-0EAF-9D77CB89B73D}"/>
              </a:ext>
            </a:extLst>
          </p:cNvPr>
          <p:cNvCxnSpPr>
            <a:cxnSpLocks/>
            <a:endCxn id="16" idx="1"/>
          </p:cNvCxnSpPr>
          <p:nvPr/>
        </p:nvCxnSpPr>
        <p:spPr>
          <a:xfrm>
            <a:off x="5955632" y="4130485"/>
            <a:ext cx="735097" cy="94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625E22E3-DEE4-6CFC-94A5-2E3D28938BEC}"/>
              </a:ext>
            </a:extLst>
          </p:cNvPr>
          <p:cNvCxnSpPr>
            <a:cxnSpLocks/>
            <a:endCxn id="20" idx="1"/>
          </p:cNvCxnSpPr>
          <p:nvPr/>
        </p:nvCxnSpPr>
        <p:spPr>
          <a:xfrm flipV="1">
            <a:off x="6237307" y="5691841"/>
            <a:ext cx="453422" cy="29988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81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exp</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27E74015-56DB-0D5E-A683-04C36E67BCB2}"/>
              </a:ext>
            </a:extLst>
          </p:cNvPr>
          <p:cNvSpPr txBox="1"/>
          <p:nvPr/>
        </p:nvSpPr>
        <p:spPr>
          <a:xfrm>
            <a:off x="282615" y="990933"/>
            <a:ext cx="10846258" cy="4801314"/>
          </a:xfrm>
          <a:prstGeom prst="rect">
            <a:avLst/>
          </a:prstGeom>
          <a:noFill/>
        </p:spPr>
        <p:txBody>
          <a:bodyPr wrap="square" rtlCol="0">
            <a:spAutoFit/>
          </a:bodyPr>
          <a:lstStyle/>
          <a:p>
            <a:pPr marL="285750" indent="-285750" algn="l" fontAlgn="base">
              <a:buFont typeface="Wingdings" panose="05000000000000000000" pitchFamily="2" charset="2"/>
              <a:buChar char="Ø"/>
            </a:pPr>
            <a:r>
              <a:rPr lang="zh-CN" altLang="en-US" dirty="0">
                <a:latin typeface="+mn-ea"/>
              </a:rPr>
              <a:t>硬件：实验在两款不同的高通</a:t>
            </a:r>
            <a:r>
              <a:rPr lang="en-US" altLang="zh-CN" dirty="0">
                <a:latin typeface="+mn-ea"/>
              </a:rPr>
              <a:t>SoC</a:t>
            </a:r>
            <a:r>
              <a:rPr lang="zh-CN" altLang="en-US" dirty="0">
                <a:latin typeface="+mn-ea"/>
              </a:rPr>
              <a:t>智能手机上进行：小米</a:t>
            </a:r>
            <a:r>
              <a:rPr lang="en-US" altLang="zh-CN" dirty="0">
                <a:latin typeface="+mn-ea"/>
              </a:rPr>
              <a:t>14</a:t>
            </a:r>
            <a:r>
              <a:rPr lang="zh-CN" altLang="en-US" dirty="0">
                <a:latin typeface="+mn-ea"/>
              </a:rPr>
              <a:t>（</a:t>
            </a:r>
            <a:r>
              <a:rPr lang="en-US" altLang="zh-CN" dirty="0">
                <a:latin typeface="+mn-ea"/>
              </a:rPr>
              <a:t>Snapdragon 8gen3</a:t>
            </a:r>
            <a:r>
              <a:rPr lang="zh-CN" altLang="en-US" dirty="0">
                <a:latin typeface="+mn-ea"/>
              </a:rPr>
              <a:t>，</a:t>
            </a:r>
            <a:r>
              <a:rPr lang="en-US" altLang="zh-CN" dirty="0">
                <a:latin typeface="+mn-ea"/>
              </a:rPr>
              <a:t>16GB</a:t>
            </a:r>
            <a:r>
              <a:rPr lang="zh-CN" altLang="en-US" dirty="0">
                <a:latin typeface="+mn-ea"/>
              </a:rPr>
              <a:t>内存）和</a:t>
            </a:r>
            <a:r>
              <a:rPr lang="en-US" altLang="zh-CN" dirty="0">
                <a:latin typeface="+mn-ea"/>
              </a:rPr>
              <a:t>Redmi K60 Pro</a:t>
            </a:r>
            <a:r>
              <a:rPr lang="zh-CN" altLang="en-US" dirty="0">
                <a:latin typeface="+mn-ea"/>
              </a:rPr>
              <a:t>（</a:t>
            </a:r>
            <a:r>
              <a:rPr lang="en-US" altLang="zh-CN" dirty="0">
                <a:latin typeface="+mn-ea"/>
              </a:rPr>
              <a:t>Snapdragon 8gen2</a:t>
            </a:r>
            <a:r>
              <a:rPr lang="zh-CN" altLang="en-US" dirty="0">
                <a:latin typeface="+mn-ea"/>
              </a:rPr>
              <a:t>，</a:t>
            </a:r>
            <a:r>
              <a:rPr lang="en-US" altLang="zh-CN" dirty="0">
                <a:latin typeface="+mn-ea"/>
              </a:rPr>
              <a:t>16GB</a:t>
            </a:r>
            <a:r>
              <a:rPr lang="zh-CN" altLang="en-US" dirty="0">
                <a:latin typeface="+mn-ea"/>
              </a:rPr>
              <a:t>内存），运行</a:t>
            </a:r>
            <a:r>
              <a:rPr lang="en-US" altLang="zh-CN" dirty="0">
                <a:latin typeface="+mn-ea"/>
              </a:rPr>
              <a:t>Android OS 13</a:t>
            </a:r>
            <a:r>
              <a:rPr lang="zh-CN" altLang="en-US" dirty="0">
                <a:latin typeface="+mn-ea"/>
              </a:rPr>
              <a:t>。</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模型和数据集：典型的移动大小</a:t>
            </a:r>
            <a:r>
              <a:rPr lang="en-US" altLang="zh-CN" dirty="0">
                <a:latin typeface="+mn-ea"/>
              </a:rPr>
              <a:t>LLM</a:t>
            </a:r>
            <a:r>
              <a:rPr lang="zh-CN" altLang="en-US" dirty="0">
                <a:latin typeface="+mn-ea"/>
              </a:rPr>
              <a:t>，包括</a:t>
            </a:r>
            <a:r>
              <a:rPr lang="en-US" altLang="zh-CN" dirty="0">
                <a:latin typeface="+mn-ea"/>
              </a:rPr>
              <a:t>Qwen1.5-1.8B</a:t>
            </a:r>
            <a:r>
              <a:rPr lang="zh-CN" altLang="en-US" dirty="0">
                <a:latin typeface="+mn-ea"/>
              </a:rPr>
              <a:t>、</a:t>
            </a:r>
            <a:r>
              <a:rPr lang="en-US" altLang="zh-CN" dirty="0">
                <a:latin typeface="+mn-ea"/>
              </a:rPr>
              <a:t>Gemma-2B</a:t>
            </a:r>
            <a:r>
              <a:rPr lang="zh-CN" altLang="en-US" dirty="0">
                <a:latin typeface="+mn-ea"/>
              </a:rPr>
              <a:t>、</a:t>
            </a:r>
            <a:r>
              <a:rPr lang="en-US" altLang="zh-CN" dirty="0">
                <a:latin typeface="+mn-ea"/>
              </a:rPr>
              <a:t>Phi2-2.7B</a:t>
            </a:r>
            <a:r>
              <a:rPr lang="zh-CN" altLang="en-US" dirty="0">
                <a:latin typeface="+mn-ea"/>
              </a:rPr>
              <a:t>、</a:t>
            </a:r>
            <a:r>
              <a:rPr lang="en-US" altLang="zh-CN" dirty="0">
                <a:latin typeface="+mn-ea"/>
              </a:rPr>
              <a:t>LLaMA2-Chat-7B</a:t>
            </a:r>
            <a:r>
              <a:rPr lang="zh-CN" altLang="en-US" dirty="0">
                <a:latin typeface="+mn-ea"/>
              </a:rPr>
              <a:t>和</a:t>
            </a:r>
            <a:r>
              <a:rPr lang="en-US" altLang="zh-CN" dirty="0">
                <a:latin typeface="+mn-ea"/>
              </a:rPr>
              <a:t>Mistral-7B</a:t>
            </a:r>
            <a:r>
              <a:rPr lang="zh-CN" altLang="en-US" dirty="0">
                <a:latin typeface="+mn-ea"/>
              </a:rPr>
              <a:t>。基准测试包括</a:t>
            </a:r>
            <a:r>
              <a:rPr lang="en-US" altLang="zh-CN" dirty="0">
                <a:latin typeface="+mn-ea"/>
              </a:rPr>
              <a:t>LAMBADA</a:t>
            </a:r>
            <a:r>
              <a:rPr lang="zh-CN" altLang="en-US" dirty="0">
                <a:latin typeface="+mn-ea"/>
              </a:rPr>
              <a:t>、</a:t>
            </a:r>
            <a:r>
              <a:rPr lang="en-US" altLang="zh-CN" dirty="0" err="1">
                <a:latin typeface="+mn-ea"/>
              </a:rPr>
              <a:t>HellaSwag</a:t>
            </a:r>
            <a:r>
              <a:rPr lang="zh-CN" altLang="en-US" dirty="0">
                <a:latin typeface="+mn-ea"/>
              </a:rPr>
              <a:t>、</a:t>
            </a:r>
            <a:r>
              <a:rPr lang="en-US" altLang="zh-CN" dirty="0" err="1">
                <a:latin typeface="+mn-ea"/>
              </a:rPr>
              <a:t>WinoGrande</a:t>
            </a:r>
            <a:r>
              <a:rPr lang="zh-CN" altLang="en-US" dirty="0">
                <a:latin typeface="+mn-ea"/>
              </a:rPr>
              <a:t>、</a:t>
            </a:r>
            <a:r>
              <a:rPr lang="en-US" altLang="zh-CN" dirty="0" err="1">
                <a:latin typeface="+mn-ea"/>
              </a:rPr>
              <a:t>OpenBookQA</a:t>
            </a:r>
            <a:r>
              <a:rPr lang="zh-CN" altLang="en-US" dirty="0">
                <a:latin typeface="+mn-ea"/>
              </a:rPr>
              <a:t>和</a:t>
            </a:r>
            <a:r>
              <a:rPr lang="en-US" altLang="zh-CN" dirty="0">
                <a:latin typeface="+mn-ea"/>
              </a:rPr>
              <a:t>MMLU</a:t>
            </a:r>
            <a:r>
              <a:rPr lang="zh-CN" altLang="en-US" dirty="0">
                <a:latin typeface="+mn-ea"/>
              </a:rPr>
              <a:t>。</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en-US" altLang="zh-CN" dirty="0">
                <a:latin typeface="+mn-ea"/>
              </a:rPr>
              <a:t>Infer</a:t>
            </a:r>
            <a:r>
              <a:rPr lang="zh-CN" altLang="en-US" dirty="0">
                <a:latin typeface="+mn-ea"/>
              </a:rPr>
              <a:t> </a:t>
            </a:r>
            <a:r>
              <a:rPr lang="en-US" altLang="zh-CN" dirty="0">
                <a:latin typeface="+mn-ea"/>
              </a:rPr>
              <a:t>systems</a:t>
            </a:r>
            <a:r>
              <a:rPr lang="zh-CN" altLang="en-US" dirty="0">
                <a:latin typeface="+mn-ea"/>
              </a:rPr>
              <a:t>：五个基线，三个广泛使用的</a:t>
            </a:r>
            <a:r>
              <a:rPr lang="en-US" altLang="zh-CN" dirty="0">
                <a:latin typeface="+mn-ea"/>
              </a:rPr>
              <a:t>mobile LLM</a:t>
            </a:r>
            <a:r>
              <a:rPr lang="zh-CN" altLang="en-US" dirty="0">
                <a:latin typeface="+mn-ea"/>
              </a:rPr>
              <a:t>引擎（</a:t>
            </a:r>
            <a:r>
              <a:rPr lang="en-US" altLang="zh-CN" dirty="0" err="1">
                <a:latin typeface="+mn-ea"/>
              </a:rPr>
              <a:t>TFLite</a:t>
            </a:r>
            <a:r>
              <a:rPr lang="zh-CN" altLang="en-US" dirty="0">
                <a:latin typeface="+mn-ea"/>
              </a:rPr>
              <a:t>、</a:t>
            </a:r>
            <a:r>
              <a:rPr lang="en-US" altLang="zh-CN" dirty="0">
                <a:latin typeface="+mn-ea"/>
              </a:rPr>
              <a:t>MNN</a:t>
            </a:r>
            <a:r>
              <a:rPr lang="zh-CN" altLang="en-US" dirty="0">
                <a:latin typeface="+mn-ea"/>
              </a:rPr>
              <a:t>和</a:t>
            </a:r>
            <a:r>
              <a:rPr lang="en-US" altLang="zh-CN" dirty="0">
                <a:latin typeface="+mn-ea"/>
              </a:rPr>
              <a:t>llama.cpp</a:t>
            </a:r>
            <a:r>
              <a:rPr lang="zh-CN" altLang="en-US" dirty="0">
                <a:latin typeface="+mn-ea"/>
              </a:rPr>
              <a:t>）、一个针对移动</a:t>
            </a:r>
            <a:r>
              <a:rPr lang="en-US" altLang="zh-CN" dirty="0">
                <a:latin typeface="+mn-ea"/>
              </a:rPr>
              <a:t>GPU</a:t>
            </a:r>
            <a:r>
              <a:rPr lang="zh-CN" altLang="en-US" dirty="0">
                <a:latin typeface="+mn-ea"/>
              </a:rPr>
              <a:t>的</a:t>
            </a:r>
            <a:r>
              <a:rPr lang="en-US" altLang="zh-CN" dirty="0">
                <a:latin typeface="+mn-ea"/>
              </a:rPr>
              <a:t>LLM</a:t>
            </a:r>
            <a:r>
              <a:rPr lang="zh-CN" altLang="en-US" dirty="0">
                <a:latin typeface="+mn-ea"/>
              </a:rPr>
              <a:t>编译器（</a:t>
            </a:r>
            <a:r>
              <a:rPr lang="en-US" altLang="zh-CN" dirty="0">
                <a:latin typeface="+mn-ea"/>
              </a:rPr>
              <a:t>MLC-LLM</a:t>
            </a:r>
            <a:r>
              <a:rPr lang="zh-CN" altLang="en-US" dirty="0">
                <a:latin typeface="+mn-ea"/>
              </a:rPr>
              <a:t>）和一个利用移动</a:t>
            </a:r>
            <a:r>
              <a:rPr lang="en-US" altLang="zh-CN" dirty="0">
                <a:latin typeface="+mn-ea"/>
              </a:rPr>
              <a:t>NPU</a:t>
            </a:r>
            <a:r>
              <a:rPr lang="zh-CN" altLang="en-US" dirty="0">
                <a:latin typeface="+mn-ea"/>
              </a:rPr>
              <a:t>加速预填充的框架（</a:t>
            </a:r>
            <a:r>
              <a:rPr lang="en-US" altLang="zh-CN" dirty="0">
                <a:latin typeface="+mn-ea"/>
              </a:rPr>
              <a:t>PowerInfer-v2</a:t>
            </a:r>
            <a:r>
              <a:rPr lang="zh-CN" altLang="en-US" dirty="0">
                <a:latin typeface="+mn-ea"/>
              </a:rPr>
              <a:t>）。</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指标：准确性、预填充延迟、预填充能耗、预填充内存消耗和端到端推理延迟。</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en-US" altLang="zh-CN" dirty="0">
                <a:highlight>
                  <a:srgbClr val="FFFF00"/>
                </a:highlight>
                <a:latin typeface="+mn-ea"/>
              </a:rPr>
              <a:t>built on the </a:t>
            </a:r>
            <a:r>
              <a:rPr lang="en-US" altLang="zh-CN" b="1" dirty="0">
                <a:highlight>
                  <a:srgbClr val="FFFF00"/>
                </a:highlight>
                <a:latin typeface="+mn-ea"/>
              </a:rPr>
              <a:t>MLLM</a:t>
            </a:r>
            <a:r>
              <a:rPr lang="en-US" altLang="zh-CN" dirty="0">
                <a:highlight>
                  <a:srgbClr val="FFFF00"/>
                </a:highlight>
                <a:latin typeface="+mn-ea"/>
              </a:rPr>
              <a:t> , one state-of-the-art mobile LLM engines, and </a:t>
            </a:r>
            <a:r>
              <a:rPr lang="en-US" altLang="zh-CN" b="1" dirty="0">
                <a:highlight>
                  <a:srgbClr val="FFFF00"/>
                </a:highlight>
                <a:latin typeface="+mn-ea"/>
              </a:rPr>
              <a:t>QNN</a:t>
            </a:r>
            <a:r>
              <a:rPr lang="en-US" altLang="zh-CN" dirty="0">
                <a:highlight>
                  <a:srgbClr val="FFFF00"/>
                </a:highlight>
                <a:latin typeface="+mn-ea"/>
              </a:rPr>
              <a:t> framework , the Qualcomm Neural Processing SDK.</a:t>
            </a:r>
            <a:r>
              <a:rPr lang="zh-CN" altLang="en-US" dirty="0">
                <a:highlight>
                  <a:srgbClr val="FFFF00"/>
                </a:highlight>
                <a:latin typeface="+mn-ea"/>
              </a:rPr>
              <a:t>用</a:t>
            </a:r>
            <a:r>
              <a:rPr lang="en-US" altLang="zh-CN" dirty="0">
                <a:highlight>
                  <a:srgbClr val="FFFF00"/>
                </a:highlight>
                <a:latin typeface="+mn-ea"/>
              </a:rPr>
              <a:t>QNN</a:t>
            </a:r>
            <a:r>
              <a:rPr lang="zh-CN" altLang="en-US" dirty="0">
                <a:highlight>
                  <a:srgbClr val="FFFF00"/>
                </a:highlight>
                <a:latin typeface="+mn-ea"/>
              </a:rPr>
              <a:t>手写了一些在</a:t>
            </a:r>
            <a:r>
              <a:rPr lang="en-US" altLang="zh-CN" dirty="0">
                <a:highlight>
                  <a:srgbClr val="FFFF00"/>
                </a:highlight>
                <a:latin typeface="+mn-ea"/>
              </a:rPr>
              <a:t>NPU</a:t>
            </a:r>
            <a:r>
              <a:rPr lang="zh-CN" altLang="en-US" dirty="0">
                <a:highlight>
                  <a:srgbClr val="FFFF00"/>
                </a:highlight>
                <a:latin typeface="+mn-ea"/>
              </a:rPr>
              <a:t>上运行的操作符，如</a:t>
            </a:r>
            <a:r>
              <a:rPr lang="en-US" altLang="zh-CN" dirty="0" err="1">
                <a:highlight>
                  <a:srgbClr val="FFFF00"/>
                </a:highlight>
                <a:latin typeface="+mn-ea"/>
              </a:rPr>
              <a:t>kvcache,relu</a:t>
            </a:r>
            <a:r>
              <a:rPr lang="zh-CN" altLang="en-US" dirty="0">
                <a:highlight>
                  <a:srgbClr val="FFFF00"/>
                </a:highlight>
                <a:latin typeface="+mn-ea"/>
              </a:rPr>
              <a:t>等</a:t>
            </a:r>
            <a:endParaRPr lang="en-US" altLang="zh-CN" dirty="0">
              <a:highlight>
                <a:srgbClr val="FFFF00"/>
              </a:highlight>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对于</a:t>
            </a:r>
            <a:r>
              <a:rPr lang="en-US" altLang="zh-CN" dirty="0">
                <a:highlight>
                  <a:srgbClr val="FFFF00"/>
                </a:highlight>
                <a:latin typeface="+mn-ea"/>
              </a:rPr>
              <a:t>decode</a:t>
            </a:r>
            <a:r>
              <a:rPr lang="zh-CN" altLang="en-US" dirty="0">
                <a:latin typeface="+mn-ea"/>
              </a:rPr>
              <a:t>阶段，目前使用</a:t>
            </a:r>
            <a:r>
              <a:rPr lang="en-US" altLang="zh-CN" dirty="0">
                <a:latin typeface="+mn-ea"/>
              </a:rPr>
              <a:t>MMLM-CPU-backend</a:t>
            </a:r>
            <a:r>
              <a:rPr lang="zh-CN" altLang="en-US" dirty="0">
                <a:latin typeface="+mn-ea"/>
              </a:rPr>
              <a:t>计算，但说可以兼容使用</a:t>
            </a:r>
            <a:r>
              <a:rPr lang="en-US" altLang="zh-CN" dirty="0">
                <a:latin typeface="+mn-ea"/>
              </a:rPr>
              <a:t>GPU</a:t>
            </a:r>
            <a:r>
              <a:rPr lang="zh-CN" altLang="en-US" dirty="0">
                <a:latin typeface="+mn-ea"/>
              </a:rPr>
              <a:t>的</a:t>
            </a:r>
            <a:r>
              <a:rPr lang="en-US" altLang="zh-CN" dirty="0">
                <a:latin typeface="+mn-ea"/>
              </a:rPr>
              <a:t>decoding engine</a:t>
            </a:r>
          </a:p>
          <a:p>
            <a:pPr marL="285750" indent="-285750" algn="l" fontAlgn="base">
              <a:buFont typeface="Wingdings" panose="05000000000000000000" pitchFamily="2" charset="2"/>
              <a:buChar char="Ø"/>
            </a:pPr>
            <a:endParaRPr lang="zh-CN" altLang="en-US" dirty="0">
              <a:latin typeface="+mn-ea"/>
            </a:endParaRPr>
          </a:p>
          <a:p>
            <a:endParaRPr lang="zh-CN" altLang="en-US" dirty="0"/>
          </a:p>
        </p:txBody>
      </p:sp>
    </p:spTree>
    <p:extLst>
      <p:ext uri="{BB962C8B-B14F-4D97-AF65-F5344CB8AC3E}">
        <p14:creationId xmlns:p14="http://schemas.microsoft.com/office/powerpoint/2010/main" val="62287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exp</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27E74015-56DB-0D5E-A683-04C36E67BCB2}"/>
              </a:ext>
            </a:extLst>
          </p:cNvPr>
          <p:cNvSpPr txBox="1"/>
          <p:nvPr/>
        </p:nvSpPr>
        <p:spPr>
          <a:xfrm>
            <a:off x="282615" y="990933"/>
            <a:ext cx="10846258" cy="369332"/>
          </a:xfrm>
          <a:prstGeom prst="rect">
            <a:avLst/>
          </a:prstGeom>
          <a:noFill/>
        </p:spPr>
        <p:txBody>
          <a:bodyPr wrap="square" rtlCol="0">
            <a:spAutoFit/>
          </a:bodyPr>
          <a:lstStyle/>
          <a:p>
            <a:pPr marL="285750" indent="-285750" algn="l" fontAlgn="base">
              <a:buFont typeface="Wingdings" panose="05000000000000000000" pitchFamily="2" charset="2"/>
              <a:buChar char="Ø"/>
            </a:pPr>
            <a:r>
              <a:rPr lang="zh-CN" altLang="en-US" dirty="0">
                <a:latin typeface="+mn-ea"/>
              </a:rPr>
              <a:t>预填充性能：</a:t>
            </a:r>
            <a:r>
              <a:rPr lang="en-US" altLang="zh-CN" dirty="0" err="1">
                <a:latin typeface="+mn-ea"/>
              </a:rPr>
              <a:t>mllm</a:t>
            </a:r>
            <a:r>
              <a:rPr lang="en-US" altLang="zh-CN" dirty="0">
                <a:latin typeface="+mn-ea"/>
              </a:rPr>
              <a:t>-NPU</a:t>
            </a:r>
            <a:r>
              <a:rPr lang="zh-CN" altLang="en-US" dirty="0">
                <a:latin typeface="+mn-ea"/>
              </a:rPr>
              <a:t>在预填充速度和能耗方面显著优于所有基线系统。</a:t>
            </a:r>
          </a:p>
        </p:txBody>
      </p:sp>
      <p:pic>
        <p:nvPicPr>
          <p:cNvPr id="2050" name="Picture 2">
            <a:extLst>
              <a:ext uri="{FF2B5EF4-FFF2-40B4-BE49-F238E27FC236}">
                <a16:creationId xmlns:a16="http://schemas.microsoft.com/office/drawing/2014/main" id="{7CC5FD6F-7D55-7B65-4F8B-36F7CF665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30" y="1544384"/>
            <a:ext cx="11237059" cy="2907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87EA684-9E3F-3BA6-C5D9-59C0C3660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17" y="4672842"/>
            <a:ext cx="11428765" cy="148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5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exp</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27E74015-56DB-0D5E-A683-04C36E67BCB2}"/>
              </a:ext>
            </a:extLst>
          </p:cNvPr>
          <p:cNvSpPr txBox="1"/>
          <p:nvPr/>
        </p:nvSpPr>
        <p:spPr>
          <a:xfrm>
            <a:off x="282615" y="990933"/>
            <a:ext cx="10846258" cy="369332"/>
          </a:xfrm>
          <a:prstGeom prst="rect">
            <a:avLst/>
          </a:prstGeom>
          <a:noFill/>
        </p:spPr>
        <p:txBody>
          <a:bodyPr wrap="square" rtlCol="0">
            <a:spAutoFit/>
          </a:bodyPr>
          <a:lstStyle/>
          <a:p>
            <a:r>
              <a:rPr lang="en-US" altLang="zh-CN" dirty="0">
                <a:latin typeface="+mn-ea"/>
              </a:rPr>
              <a:t>End-to-end</a:t>
            </a:r>
            <a:r>
              <a:rPr lang="zh-CN" altLang="en-US" dirty="0">
                <a:latin typeface="+mn-ea"/>
              </a:rPr>
              <a:t>性能：</a:t>
            </a:r>
            <a:r>
              <a:rPr lang="en-US" altLang="zh-CN" dirty="0" err="1">
                <a:latin typeface="+mn-ea"/>
              </a:rPr>
              <a:t>mllm</a:t>
            </a:r>
            <a:r>
              <a:rPr lang="en-US" altLang="zh-CN" dirty="0">
                <a:latin typeface="+mn-ea"/>
              </a:rPr>
              <a:t>-NPU always achieves the lowest inference latency across all four datasets.</a:t>
            </a:r>
            <a:endParaRPr lang="zh-CN" altLang="en-US" dirty="0">
              <a:latin typeface="+mn-ea"/>
            </a:endParaRPr>
          </a:p>
        </p:txBody>
      </p:sp>
      <p:pic>
        <p:nvPicPr>
          <p:cNvPr id="5" name="图片 4">
            <a:extLst>
              <a:ext uri="{FF2B5EF4-FFF2-40B4-BE49-F238E27FC236}">
                <a16:creationId xmlns:a16="http://schemas.microsoft.com/office/drawing/2014/main" id="{9FC4665B-DE19-1BD8-C72C-399F98A8A9B8}"/>
              </a:ext>
            </a:extLst>
          </p:cNvPr>
          <p:cNvPicPr>
            <a:picLocks noChangeAspect="1"/>
          </p:cNvPicPr>
          <p:nvPr/>
        </p:nvPicPr>
        <p:blipFill>
          <a:blip r:embed="rId3"/>
          <a:stretch>
            <a:fillRect/>
          </a:stretch>
        </p:blipFill>
        <p:spPr>
          <a:xfrm>
            <a:off x="259739" y="1935359"/>
            <a:ext cx="11672522" cy="2987281"/>
          </a:xfrm>
          <a:prstGeom prst="rect">
            <a:avLst/>
          </a:prstGeom>
        </p:spPr>
      </p:pic>
    </p:spTree>
    <p:extLst>
      <p:ext uri="{BB962C8B-B14F-4D97-AF65-F5344CB8AC3E}">
        <p14:creationId xmlns:p14="http://schemas.microsoft.com/office/powerpoint/2010/main" val="91456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exp</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27E74015-56DB-0D5E-A683-04C36E67BCB2}"/>
              </a:ext>
            </a:extLst>
          </p:cNvPr>
          <p:cNvSpPr txBox="1"/>
          <p:nvPr/>
        </p:nvSpPr>
        <p:spPr>
          <a:xfrm>
            <a:off x="282615" y="990933"/>
            <a:ext cx="10846258" cy="397031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推理准确性：</a:t>
            </a:r>
            <a:r>
              <a:rPr lang="en-US" altLang="zh-CN" dirty="0" err="1">
                <a:latin typeface="+mn-ea"/>
              </a:rPr>
              <a:t>mllm</a:t>
            </a:r>
            <a:r>
              <a:rPr lang="en-US" altLang="zh-CN" dirty="0">
                <a:latin typeface="+mn-ea"/>
              </a:rPr>
              <a:t>-NPU</a:t>
            </a:r>
            <a:r>
              <a:rPr lang="zh-CN" altLang="en-US" dirty="0">
                <a:latin typeface="+mn-ea"/>
              </a:rPr>
              <a:t>在五个</a:t>
            </a:r>
            <a:r>
              <a:rPr lang="en-US" altLang="zh-CN" dirty="0">
                <a:latin typeface="+mn-ea"/>
              </a:rPr>
              <a:t>LLM</a:t>
            </a:r>
            <a:r>
              <a:rPr lang="zh-CN" altLang="en-US" dirty="0">
                <a:latin typeface="+mn-ea"/>
              </a:rPr>
              <a:t>基准测试中的准确性损失可以忽略不计，平均仅比</a:t>
            </a:r>
            <a:r>
              <a:rPr lang="en-US" altLang="zh-CN" dirty="0">
                <a:latin typeface="+mn-ea"/>
              </a:rPr>
              <a:t>FP16</a:t>
            </a:r>
            <a:r>
              <a:rPr lang="zh-CN" altLang="en-US" dirty="0">
                <a:latin typeface="+mn-ea"/>
              </a:rPr>
              <a:t>低</a:t>
            </a:r>
            <a:r>
              <a:rPr lang="en-US" altLang="zh-CN" dirty="0">
                <a:latin typeface="+mn-ea"/>
              </a:rPr>
              <a:t>1%</a:t>
            </a:r>
            <a:r>
              <a:rPr lang="zh-CN" altLang="en-US" dirty="0">
                <a:latin typeface="+mn-ea"/>
              </a:rPr>
              <a:t>，并且在某些情况下比</a:t>
            </a:r>
            <a:r>
              <a:rPr lang="en-US" altLang="zh-CN" dirty="0" err="1">
                <a:latin typeface="+mn-ea"/>
              </a:rPr>
              <a:t>SmoothQuant</a:t>
            </a:r>
            <a:r>
              <a:rPr lang="zh-CN" altLang="en-US" dirty="0">
                <a:latin typeface="+mn-ea"/>
              </a:rPr>
              <a:t>和</a:t>
            </a:r>
            <a:r>
              <a:rPr lang="en-US" altLang="zh-CN" dirty="0">
                <a:latin typeface="+mn-ea"/>
              </a:rPr>
              <a:t>K-Quant</a:t>
            </a:r>
            <a:r>
              <a:rPr lang="zh-CN" altLang="en-US" dirty="0">
                <a:latin typeface="+mn-ea"/>
              </a:rPr>
              <a:t>的准确性分别提高了</a:t>
            </a:r>
            <a:r>
              <a:rPr lang="en-US" altLang="zh-CN" dirty="0">
                <a:latin typeface="+mn-ea"/>
              </a:rPr>
              <a:t>32.9%</a:t>
            </a:r>
            <a:r>
              <a:rPr lang="zh-CN" altLang="en-US" dirty="0">
                <a:latin typeface="+mn-ea"/>
              </a:rPr>
              <a:t>和</a:t>
            </a:r>
            <a:r>
              <a:rPr lang="en-US" altLang="zh-CN" dirty="0">
                <a:latin typeface="+mn-ea"/>
              </a:rPr>
              <a:t>70.9%</a:t>
            </a:r>
            <a:r>
              <a:rPr lang="zh-CN" altLang="en-US" dirty="0">
                <a:latin typeface="+mn-ea"/>
              </a:rPr>
              <a:t>。</a:t>
            </a: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内存消耗：与</a:t>
            </a:r>
            <a:r>
              <a:rPr lang="en-US" altLang="zh-CN" dirty="0">
                <a:latin typeface="+mn-ea"/>
              </a:rPr>
              <a:t>INT8</a:t>
            </a:r>
            <a:r>
              <a:rPr lang="zh-CN" altLang="en-US" dirty="0">
                <a:latin typeface="+mn-ea"/>
              </a:rPr>
              <a:t>权重基线相比，</a:t>
            </a:r>
            <a:r>
              <a:rPr lang="en-US" altLang="zh-CN" dirty="0" err="1">
                <a:latin typeface="+mn-ea"/>
              </a:rPr>
              <a:t>mllm</a:t>
            </a:r>
            <a:r>
              <a:rPr lang="en-US" altLang="zh-CN" dirty="0">
                <a:latin typeface="+mn-ea"/>
              </a:rPr>
              <a:t>-NPU</a:t>
            </a:r>
            <a:r>
              <a:rPr lang="zh-CN" altLang="en-US" dirty="0">
                <a:latin typeface="+mn-ea"/>
              </a:rPr>
              <a:t>的内存消耗增加了最多</a:t>
            </a:r>
            <a:r>
              <a:rPr lang="en-US" altLang="zh-CN" dirty="0">
                <a:latin typeface="+mn-ea"/>
              </a:rPr>
              <a:t>1.32</a:t>
            </a:r>
            <a:r>
              <a:rPr lang="zh-CN" altLang="en-US" dirty="0">
                <a:latin typeface="+mn-ea"/>
              </a:rPr>
              <a:t>倍，主要由于</a:t>
            </a:r>
            <a:r>
              <a:rPr lang="en-US" altLang="zh-CN" dirty="0">
                <a:latin typeface="+mn-ea"/>
              </a:rPr>
              <a:t>MLLM</a:t>
            </a:r>
            <a:r>
              <a:rPr lang="zh-CN" altLang="en-US" dirty="0">
                <a:latin typeface="+mn-ea"/>
              </a:rPr>
              <a:t>和</a:t>
            </a:r>
            <a:r>
              <a:rPr lang="en-US" altLang="zh-CN" dirty="0">
                <a:latin typeface="+mn-ea"/>
              </a:rPr>
              <a:t>QNN</a:t>
            </a:r>
            <a:r>
              <a:rPr lang="zh-CN" altLang="en-US" dirty="0">
                <a:latin typeface="+mn-ea"/>
              </a:rPr>
              <a:t>框架为每个操作符分配了独立的激活缓冲区。</a:t>
            </a:r>
            <a:r>
              <a:rPr lang="en-US" altLang="zh-CN" dirty="0" err="1">
                <a:latin typeface="+mn-ea"/>
              </a:rPr>
              <a:t>mllm</a:t>
            </a:r>
            <a:r>
              <a:rPr lang="en-US" altLang="zh-CN" dirty="0">
                <a:latin typeface="+mn-ea"/>
              </a:rPr>
              <a:t>-NPU</a:t>
            </a:r>
            <a:r>
              <a:rPr lang="zh-CN" altLang="en-US" dirty="0">
                <a:latin typeface="+mn-ea"/>
              </a:rPr>
              <a:t>的阴影异常值执行技术引入了额外的内存开销，但仅占总内存的</a:t>
            </a:r>
            <a:r>
              <a:rPr lang="en-US" altLang="zh-CN" dirty="0">
                <a:latin typeface="+mn-ea"/>
              </a:rPr>
              <a:t>0.6%-1%</a:t>
            </a:r>
            <a:r>
              <a:rPr lang="zh-CN" altLang="en-US" dirty="0">
                <a:latin typeface="+mn-ea"/>
              </a:rPr>
              <a:t>。</a:t>
            </a: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en-US" altLang="zh-CN" sz="1800" dirty="0">
                <a:solidFill>
                  <a:srgbClr val="000000"/>
                </a:solidFill>
                <a:effectLst/>
                <a:latin typeface="LinLibertineT"/>
              </a:rPr>
              <a:t>Ablation study</a:t>
            </a:r>
            <a:endParaRPr lang="zh-CN" altLang="en-US" dirty="0">
              <a:latin typeface="+mn-ea"/>
            </a:endParaRPr>
          </a:p>
        </p:txBody>
      </p:sp>
      <p:pic>
        <p:nvPicPr>
          <p:cNvPr id="3074" name="Picture 2">
            <a:extLst>
              <a:ext uri="{FF2B5EF4-FFF2-40B4-BE49-F238E27FC236}">
                <a16:creationId xmlns:a16="http://schemas.microsoft.com/office/drawing/2014/main" id="{E0E52E75-DDB2-D7CA-BAB2-9712CC26E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423" y="2651176"/>
            <a:ext cx="5888433" cy="185771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D69765E-FA5A-A21B-5FA7-53A30D3B7F19}"/>
              </a:ext>
            </a:extLst>
          </p:cNvPr>
          <p:cNvPicPr>
            <a:picLocks noChangeAspect="1"/>
          </p:cNvPicPr>
          <p:nvPr/>
        </p:nvPicPr>
        <p:blipFill>
          <a:blip r:embed="rId4"/>
          <a:stretch>
            <a:fillRect/>
          </a:stretch>
        </p:blipFill>
        <p:spPr>
          <a:xfrm>
            <a:off x="2634916" y="4646970"/>
            <a:ext cx="6127625" cy="2114778"/>
          </a:xfrm>
          <a:prstGeom prst="rect">
            <a:avLst/>
          </a:prstGeom>
        </p:spPr>
      </p:pic>
    </p:spTree>
    <p:extLst>
      <p:ext uri="{BB962C8B-B14F-4D97-AF65-F5344CB8AC3E}">
        <p14:creationId xmlns:p14="http://schemas.microsoft.com/office/powerpoint/2010/main" val="351706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444" y="5219509"/>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4" cstate="print"/>
          <a:srcRect l="4245" r="-1"/>
          <a:stretch>
            <a:fillRect/>
          </a:stretch>
        </p:blipFill>
        <p:spPr>
          <a:xfrm>
            <a:off x="6342588" y="5073293"/>
            <a:ext cx="1891145" cy="876061"/>
          </a:xfrm>
          <a:prstGeom prst="rect">
            <a:avLst/>
          </a:prstGeom>
        </p:spPr>
      </p:pic>
      <p:sp>
        <p:nvSpPr>
          <p:cNvPr id="4" name="标题 3"/>
          <p:cNvSpPr>
            <a:spLocks noGrp="1"/>
          </p:cNvSpPr>
          <p:nvPr>
            <p:ph type="ctrTitle"/>
          </p:nvPr>
        </p:nvSpPr>
        <p:spPr>
          <a:xfrm>
            <a:off x="914400" y="451183"/>
            <a:ext cx="10363200" cy="914926"/>
          </a:xfrm>
        </p:spPr>
        <p:txBody>
          <a:bodyPr anchor="t">
            <a:noAutofit/>
          </a:bodyPr>
          <a:lstStyle/>
          <a:p>
            <a:r>
              <a:rPr lang="en-US" altLang="zh-CN" sz="2800" b="1" dirty="0" err="1">
                <a:latin typeface="+mn-ea"/>
                <a:ea typeface="+mn-ea"/>
                <a:cs typeface="+mn-cs"/>
              </a:rPr>
              <a:t>LLMCad</a:t>
            </a:r>
            <a:r>
              <a:rPr lang="en-US" altLang="zh-CN" sz="2800" b="1" dirty="0">
                <a:latin typeface="+mn-ea"/>
                <a:ea typeface="+mn-ea"/>
                <a:cs typeface="+mn-cs"/>
              </a:rPr>
              <a:t>: Fast and Scalable On-device Large Language </a:t>
            </a:r>
            <a:br>
              <a:rPr lang="en-US" altLang="zh-CN" sz="2800" b="1" dirty="0">
                <a:latin typeface="+mn-ea"/>
                <a:ea typeface="+mn-ea"/>
                <a:cs typeface="+mn-cs"/>
              </a:rPr>
            </a:br>
            <a:r>
              <a:rPr lang="en-US" altLang="zh-CN" sz="2800" b="1" dirty="0">
                <a:latin typeface="+mn-ea"/>
                <a:ea typeface="+mn-ea"/>
                <a:cs typeface="+mn-cs"/>
              </a:rPr>
              <a:t>Model Inference </a:t>
            </a:r>
            <a:endParaRPr lang="en-US" sz="2800" b="1" dirty="0">
              <a:latin typeface="+mn-ea"/>
              <a:ea typeface="+mn-ea"/>
              <a:cs typeface="+mn-cs"/>
            </a:endParaRPr>
          </a:p>
        </p:txBody>
      </p:sp>
      <p:pic>
        <p:nvPicPr>
          <p:cNvPr id="8" name="图片 7">
            <a:extLst>
              <a:ext uri="{FF2B5EF4-FFF2-40B4-BE49-F238E27FC236}">
                <a16:creationId xmlns:a16="http://schemas.microsoft.com/office/drawing/2014/main" id="{F7C860A0-7E21-EE85-6085-A5DBE8AF7BC2}"/>
              </a:ext>
            </a:extLst>
          </p:cNvPr>
          <p:cNvPicPr>
            <a:picLocks noChangeAspect="1"/>
          </p:cNvPicPr>
          <p:nvPr/>
        </p:nvPicPr>
        <p:blipFill>
          <a:blip r:embed="rId5"/>
          <a:stretch>
            <a:fillRect/>
          </a:stretch>
        </p:blipFill>
        <p:spPr>
          <a:xfrm>
            <a:off x="668899" y="1677446"/>
            <a:ext cx="10854202" cy="2466075"/>
          </a:xfrm>
          <a:prstGeom prst="rect">
            <a:avLst/>
          </a:prstGeom>
        </p:spPr>
      </p:pic>
    </p:spTree>
    <p:extLst>
      <p:ext uri="{BB962C8B-B14F-4D97-AF65-F5344CB8AC3E}">
        <p14:creationId xmlns:p14="http://schemas.microsoft.com/office/powerpoint/2010/main" val="179040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background</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D0AFF988-E7D9-6EA4-61E2-5E0C35CB79A5}"/>
              </a:ext>
            </a:extLst>
          </p:cNvPr>
          <p:cNvSpPr txBox="1"/>
          <p:nvPr/>
        </p:nvSpPr>
        <p:spPr>
          <a:xfrm>
            <a:off x="574423" y="990598"/>
            <a:ext cx="11043154" cy="4801314"/>
          </a:xfrm>
          <a:prstGeom prst="rect">
            <a:avLst/>
          </a:prstGeom>
          <a:noFill/>
        </p:spPr>
        <p:txBody>
          <a:bodyPr wrap="square" rtlCol="0" anchor="t">
            <a:spAutoFit/>
          </a:bodyPr>
          <a:lstStyle/>
          <a:p>
            <a:pPr marL="285750" indent="-285750">
              <a:buFont typeface="Wingdings" panose="05000000000000000000" pitchFamily="2" charset="2"/>
              <a:buChar char="Ø"/>
            </a:pPr>
            <a:r>
              <a:rPr lang="zh-CN" altLang="en-US" b="0" i="0" dirty="0">
                <a:effectLst/>
                <a:latin typeface="PingFang SC"/>
              </a:rPr>
              <a:t>研究问题</a:t>
            </a:r>
            <a:r>
              <a:rPr lang="zh-CN" altLang="en-US" b="0" i="0" dirty="0">
                <a:effectLst/>
                <a:latin typeface="+mn-ea"/>
              </a:rPr>
              <a:t>：移动设备上</a:t>
            </a:r>
            <a:r>
              <a:rPr lang="en-US" altLang="zh-CN" sz="1800" dirty="0">
                <a:solidFill>
                  <a:srgbClr val="000000"/>
                </a:solidFill>
                <a:effectLst/>
                <a:latin typeface="+mn-ea"/>
              </a:rPr>
              <a:t>Generative tasks</a:t>
            </a:r>
            <a:r>
              <a:rPr lang="zh-CN" altLang="en-US" b="0" i="0" dirty="0">
                <a:effectLst/>
                <a:latin typeface="+mn-ea"/>
              </a:rPr>
              <a:t>的执行效率问题。由于这些任务对隐私敏感，直接在移动设备上执行的需求日益增长。</a:t>
            </a:r>
            <a:endParaRPr lang="en-US" altLang="zh-CN" b="0" i="0" dirty="0">
              <a:effectLst/>
              <a:latin typeface="+mn-ea"/>
            </a:endParaRPr>
          </a:p>
          <a:p>
            <a:pPr algn="l" fontAlgn="base"/>
            <a:endParaRPr lang="en-US" altLang="zh-CN" dirty="0">
              <a:latin typeface="PingFang SC"/>
            </a:endParaRPr>
          </a:p>
          <a:p>
            <a:pPr marL="285750" indent="-285750" algn="l" fontAlgn="base">
              <a:buFont typeface="Wingdings" panose="05000000000000000000" pitchFamily="2" charset="2"/>
              <a:buChar char="Ø"/>
            </a:pPr>
            <a:r>
              <a:rPr lang="zh-CN" altLang="en-US" b="0" i="0" dirty="0">
                <a:effectLst/>
                <a:latin typeface="inherit"/>
              </a:rPr>
              <a:t>研究难点</a:t>
            </a:r>
            <a:endParaRPr lang="en-US" altLang="zh-CN" b="0" i="0" dirty="0">
              <a:effectLst/>
              <a:latin typeface="inherit"/>
            </a:endParaRPr>
          </a:p>
          <a:p>
            <a:pPr marL="800100" lvl="1" indent="-342900" fontAlgn="base">
              <a:buFont typeface="+mj-lt"/>
              <a:buAutoNum type="arabicPeriod"/>
            </a:pPr>
            <a:r>
              <a:rPr lang="zh-CN" altLang="en-US" b="0" i="0" dirty="0">
                <a:effectLst/>
                <a:latin typeface="inherit"/>
              </a:rPr>
              <a:t>内存墙</a:t>
            </a:r>
            <a:r>
              <a:rPr lang="zh-CN" altLang="en-US" b="0" i="0" dirty="0">
                <a:effectLst/>
                <a:latin typeface="PingFang SC"/>
              </a:rPr>
              <a:t>：移动设备的内存容量有限，当</a:t>
            </a:r>
            <a:r>
              <a:rPr lang="en-US" altLang="zh-CN" b="0" i="0" dirty="0">
                <a:effectLst/>
                <a:latin typeface="PingFang SC"/>
              </a:rPr>
              <a:t>LLMs</a:t>
            </a:r>
            <a:r>
              <a:rPr lang="zh-CN" altLang="en-US" b="0" i="0" dirty="0">
                <a:effectLst/>
                <a:latin typeface="PingFang SC"/>
              </a:rPr>
              <a:t>过大无法适应时，会导致频繁的模型权重加载和释放，显著增加推理延迟。</a:t>
            </a:r>
            <a:endParaRPr lang="en-US" altLang="zh-CN" b="0" i="0" dirty="0">
              <a:effectLst/>
              <a:latin typeface="PingFang SC"/>
            </a:endParaRPr>
          </a:p>
          <a:p>
            <a:pPr marL="800100" lvl="1" indent="-342900" fontAlgn="base">
              <a:buFont typeface="+mj-lt"/>
              <a:buAutoNum type="arabicPeriod"/>
            </a:pPr>
            <a:endParaRPr lang="en-US" altLang="zh-CN" dirty="0">
              <a:latin typeface="PingFang SC"/>
            </a:endParaRPr>
          </a:p>
          <a:p>
            <a:pPr marL="800100" lvl="1" indent="-342900" fontAlgn="base">
              <a:buFont typeface="+mj-lt"/>
              <a:buAutoNum type="arabicPeriod"/>
            </a:pPr>
            <a:endParaRPr lang="en-US" altLang="zh-CN" b="0" i="0" dirty="0">
              <a:effectLst/>
              <a:latin typeface="PingFang SC"/>
            </a:endParaRPr>
          </a:p>
          <a:p>
            <a:pPr marL="800100" lvl="1" indent="-342900" fontAlgn="base">
              <a:buFont typeface="+mj-lt"/>
              <a:buAutoNum type="arabicPeriod"/>
            </a:pPr>
            <a:endParaRPr lang="en-US" altLang="zh-CN" dirty="0">
              <a:latin typeface="PingFang SC"/>
            </a:endParaRPr>
          </a:p>
          <a:p>
            <a:pPr marL="800100" lvl="1" indent="-342900" fontAlgn="base">
              <a:buFont typeface="+mj-lt"/>
              <a:buAutoNum type="arabicPeriod"/>
            </a:pPr>
            <a:endParaRPr lang="en-US" altLang="zh-CN" b="0" i="0" dirty="0">
              <a:effectLst/>
              <a:latin typeface="PingFang SC"/>
            </a:endParaRPr>
          </a:p>
          <a:p>
            <a:pPr marL="800100" lvl="1" indent="-342900" fontAlgn="base">
              <a:buFont typeface="+mj-lt"/>
              <a:buAutoNum type="arabicPeriod"/>
            </a:pPr>
            <a:endParaRPr lang="en-US" altLang="zh-CN" b="0" i="0" dirty="0">
              <a:effectLst/>
              <a:latin typeface="PingFang SC"/>
            </a:endParaRPr>
          </a:p>
          <a:p>
            <a:pPr marL="800100" lvl="1" indent="-342900" fontAlgn="base">
              <a:buFont typeface="+mj-lt"/>
              <a:buAutoNum type="arabicPeriod"/>
            </a:pPr>
            <a:endParaRPr lang="en-US" altLang="zh-CN" dirty="0">
              <a:latin typeface="PingFang SC"/>
            </a:endParaRPr>
          </a:p>
          <a:p>
            <a:pPr marL="800100" lvl="1" indent="-342900" fontAlgn="base">
              <a:buFont typeface="+mj-lt"/>
              <a:buAutoNum type="arabicPeriod"/>
            </a:pPr>
            <a:endParaRPr lang="en-US" altLang="zh-CN" b="0" i="0" dirty="0">
              <a:effectLst/>
              <a:latin typeface="PingFang SC"/>
            </a:endParaRPr>
          </a:p>
          <a:p>
            <a:pPr marL="800100" lvl="1" indent="-342900" fontAlgn="base">
              <a:buFont typeface="+mj-lt"/>
              <a:buAutoNum type="arabicPeriod"/>
            </a:pPr>
            <a:endParaRPr lang="zh-CN" altLang="en-US" b="0" i="0" dirty="0">
              <a:effectLst/>
              <a:latin typeface="PingFang SC"/>
            </a:endParaRPr>
          </a:p>
          <a:p>
            <a:pPr marL="800100" lvl="1" indent="-342900">
              <a:buFont typeface="+mj-lt"/>
              <a:buAutoNum type="arabicPeriod"/>
            </a:pPr>
            <a:r>
              <a:rPr lang="zh-CN" altLang="en-US" dirty="0">
                <a:latin typeface="+mn-ea"/>
              </a:rPr>
              <a:t>现有方法不适用</a:t>
            </a:r>
            <a:r>
              <a:rPr lang="en-US" altLang="zh-CN" dirty="0">
                <a:latin typeface="+mn-ea"/>
              </a:rPr>
              <a:t>device</a:t>
            </a:r>
          </a:p>
          <a:p>
            <a:pPr marL="1257300" lvl="2" indent="-342900">
              <a:buFont typeface="Arial" panose="020B0604020202020204" pitchFamily="34" charset="0"/>
              <a:buChar char="•"/>
            </a:pPr>
            <a:r>
              <a:rPr lang="en-US" altLang="zh-CN" dirty="0">
                <a:latin typeface="+mn-ea"/>
              </a:rPr>
              <a:t>(1)</a:t>
            </a:r>
            <a:r>
              <a:rPr lang="zh-CN" altLang="en-US" dirty="0">
                <a:latin typeface="+mn-ea"/>
              </a:rPr>
              <a:t>并行化</a:t>
            </a:r>
            <a:r>
              <a:rPr lang="en-US" altLang="zh-CN" dirty="0">
                <a:latin typeface="+mn-ea"/>
              </a:rPr>
              <a:t>/</a:t>
            </a:r>
            <a:r>
              <a:rPr lang="zh-CN" altLang="en-US" dirty="0">
                <a:latin typeface="+mn-ea"/>
              </a:rPr>
              <a:t>批处理不可用，因为自回归</a:t>
            </a:r>
            <a:endParaRPr lang="en-US" altLang="zh-CN" dirty="0">
              <a:latin typeface="+mn-ea"/>
            </a:endParaRPr>
          </a:p>
          <a:p>
            <a:pPr marL="1257300" lvl="2" indent="-342900">
              <a:buFont typeface="Arial" panose="020B0604020202020204" pitchFamily="34" charset="0"/>
              <a:buChar char="•"/>
            </a:pPr>
            <a:r>
              <a:rPr lang="en-US" altLang="zh-CN" dirty="0">
                <a:latin typeface="+mn-ea"/>
              </a:rPr>
              <a:t>(2)</a:t>
            </a:r>
            <a:r>
              <a:rPr lang="zh-CN" altLang="en-US" dirty="0">
                <a:latin typeface="+mn-ea"/>
              </a:rPr>
              <a:t>计算通信重叠不适用，因为</a:t>
            </a:r>
            <a:r>
              <a:rPr lang="en-US" altLang="zh-CN" dirty="0">
                <a:latin typeface="+mn-ea"/>
              </a:rPr>
              <a:t>I/O&gt;&gt;</a:t>
            </a:r>
            <a:r>
              <a:rPr lang="zh-CN" altLang="en-US" dirty="0">
                <a:latin typeface="+mn-ea"/>
              </a:rPr>
              <a:t>计算时间。</a:t>
            </a:r>
            <a:endParaRPr lang="en-US" altLang="zh-CN" dirty="0">
              <a:latin typeface="+mn-ea"/>
            </a:endParaRPr>
          </a:p>
        </p:txBody>
      </p:sp>
      <p:pic>
        <p:nvPicPr>
          <p:cNvPr id="11" name="图片 10">
            <a:extLst>
              <a:ext uri="{FF2B5EF4-FFF2-40B4-BE49-F238E27FC236}">
                <a16:creationId xmlns:a16="http://schemas.microsoft.com/office/drawing/2014/main" id="{9392D423-E868-804C-8EDE-363EE62246B9}"/>
              </a:ext>
            </a:extLst>
          </p:cNvPr>
          <p:cNvPicPr>
            <a:picLocks noChangeAspect="1"/>
          </p:cNvPicPr>
          <p:nvPr/>
        </p:nvPicPr>
        <p:blipFill>
          <a:blip r:embed="rId3"/>
          <a:stretch>
            <a:fillRect/>
          </a:stretch>
        </p:blipFill>
        <p:spPr>
          <a:xfrm>
            <a:off x="282616" y="2743716"/>
            <a:ext cx="6245776" cy="1968668"/>
          </a:xfrm>
          <a:prstGeom prst="rect">
            <a:avLst/>
          </a:prstGeom>
        </p:spPr>
      </p:pic>
      <p:pic>
        <p:nvPicPr>
          <p:cNvPr id="13" name="图片 12">
            <a:extLst>
              <a:ext uri="{FF2B5EF4-FFF2-40B4-BE49-F238E27FC236}">
                <a16:creationId xmlns:a16="http://schemas.microsoft.com/office/drawing/2014/main" id="{D47892D6-0D67-4916-01C4-78B0F0C9144B}"/>
              </a:ext>
            </a:extLst>
          </p:cNvPr>
          <p:cNvPicPr>
            <a:picLocks noChangeAspect="1"/>
          </p:cNvPicPr>
          <p:nvPr/>
        </p:nvPicPr>
        <p:blipFill>
          <a:blip r:embed="rId4"/>
          <a:stretch>
            <a:fillRect/>
          </a:stretch>
        </p:blipFill>
        <p:spPr>
          <a:xfrm>
            <a:off x="6528391" y="2429591"/>
            <a:ext cx="4406962" cy="2282792"/>
          </a:xfrm>
          <a:prstGeom prst="rect">
            <a:avLst/>
          </a:prstGeom>
        </p:spPr>
      </p:pic>
      <p:sp>
        <p:nvSpPr>
          <p:cNvPr id="14" name="矩形 13">
            <a:extLst>
              <a:ext uri="{FF2B5EF4-FFF2-40B4-BE49-F238E27FC236}">
                <a16:creationId xmlns:a16="http://schemas.microsoft.com/office/drawing/2014/main" id="{4D78CA9D-6A3A-C4A5-0CF2-D1BEFECFB516}"/>
              </a:ext>
            </a:extLst>
          </p:cNvPr>
          <p:cNvSpPr/>
          <p:nvPr/>
        </p:nvSpPr>
        <p:spPr>
          <a:xfrm>
            <a:off x="3593805" y="3429000"/>
            <a:ext cx="233916" cy="24986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77F5CDC-157A-982C-5874-EFE1ABD36CAE}"/>
              </a:ext>
            </a:extLst>
          </p:cNvPr>
          <p:cNvSpPr/>
          <p:nvPr/>
        </p:nvSpPr>
        <p:spPr>
          <a:xfrm>
            <a:off x="4097080" y="2890284"/>
            <a:ext cx="233916" cy="24986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11524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5" y="1149927"/>
            <a:ext cx="11410621" cy="563231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mn-ea"/>
              </a:rPr>
              <a:t>the </a:t>
            </a:r>
            <a:r>
              <a:rPr lang="en-US" altLang="zh-CN" dirty="0">
                <a:highlight>
                  <a:srgbClr val="FFFF00"/>
                </a:highlight>
                <a:latin typeface="+mn-ea"/>
              </a:rPr>
              <a:t>first</a:t>
            </a:r>
            <a:r>
              <a:rPr lang="en-US" altLang="zh-CN" dirty="0">
                <a:latin typeface="+mn-ea"/>
              </a:rPr>
              <a:t> efficient inference engine for on-device generative NLP tasks.</a:t>
            </a: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en-US" altLang="zh-CN" dirty="0">
                <a:latin typeface="+mn-ea"/>
              </a:rPr>
              <a:t>Key idea : </a:t>
            </a:r>
            <a:r>
              <a:rPr lang="en-US" altLang="zh-CN" dirty="0">
                <a:highlight>
                  <a:srgbClr val="FFFF00"/>
                </a:highlight>
                <a:latin typeface="+mn-ea"/>
              </a:rPr>
              <a:t>model collaboration--</a:t>
            </a:r>
            <a:r>
              <a:rPr lang="en-US" sz="1800" dirty="0">
                <a:solidFill>
                  <a:srgbClr val="000000"/>
                </a:solidFill>
                <a:effectLst/>
                <a:highlight>
                  <a:srgbClr val="FFFF00"/>
                </a:highlight>
                <a:latin typeface="LinLibertineT"/>
              </a:rPr>
              <a:t>generate-then-verify</a:t>
            </a:r>
            <a:r>
              <a:rPr lang="en-US" sz="1800" dirty="0">
                <a:solidFill>
                  <a:srgbClr val="000000"/>
                </a:solidFill>
                <a:effectLst/>
                <a:highlight>
                  <a:srgbClr val="FFFF00"/>
                </a:highlight>
                <a:latin typeface="+mn-ea"/>
              </a:rPr>
              <a:t>,</a:t>
            </a:r>
            <a:r>
              <a:rPr lang="en-US" sz="1800" dirty="0">
                <a:solidFill>
                  <a:srgbClr val="000000"/>
                </a:solidFill>
                <a:effectLst/>
                <a:latin typeface="+mn-ea"/>
              </a:rPr>
              <a:t> generate texts with the speed of memory-resident model without compromising the accuracy of target (larger) model. </a:t>
            </a:r>
            <a:endParaRPr lang="en-US" altLang="zh-CN" dirty="0">
              <a:highlight>
                <a:srgbClr val="FFFF00"/>
              </a:highlight>
              <a:latin typeface="+mn-ea"/>
            </a:endParaRPr>
          </a:p>
          <a:p>
            <a:endParaRPr lang="en-US" altLang="zh-CN" dirty="0">
              <a:solidFill>
                <a:srgbClr val="000000"/>
              </a:solidFill>
            </a:endParaRPr>
          </a:p>
          <a:p>
            <a:pPr marL="285750" indent="-285750">
              <a:buFont typeface="Wingdings" panose="05000000000000000000" pitchFamily="2" charset="2"/>
              <a:buChar char="Ø"/>
            </a:pPr>
            <a:r>
              <a:rPr lang="zh-CN" altLang="en-US" dirty="0">
                <a:solidFill>
                  <a:srgbClr val="000000"/>
                </a:solidFill>
              </a:rPr>
              <a:t>基于以下观察</a:t>
            </a:r>
            <a:endParaRPr lang="en-US" altLang="zh-CN" dirty="0">
              <a:solidFill>
                <a:srgbClr val="000000"/>
              </a:solidFill>
            </a:endParaRPr>
          </a:p>
          <a:p>
            <a:pPr marL="800100" lvl="1" indent="-342900">
              <a:buFont typeface="+mj-lt"/>
              <a:buAutoNum type="arabicPeriod"/>
            </a:pPr>
            <a:r>
              <a:rPr lang="en-US" altLang="zh-CN" dirty="0">
                <a:solidFill>
                  <a:srgbClr val="000000"/>
                </a:solidFill>
                <a:effectLst/>
                <a:latin typeface="LinLibertineT"/>
              </a:rPr>
              <a:t>smaller models can exhibit </a:t>
            </a:r>
            <a:r>
              <a:rPr lang="en-US" altLang="zh-CN" sz="1800" b="1" dirty="0">
                <a:solidFill>
                  <a:srgbClr val="000000"/>
                </a:solidFill>
                <a:effectLst/>
                <a:latin typeface="LinLibertineT"/>
              </a:rPr>
              <a:t>close performance </a:t>
            </a:r>
            <a:r>
              <a:rPr lang="en-US" altLang="zh-CN" sz="1800" dirty="0">
                <a:solidFill>
                  <a:srgbClr val="000000"/>
                </a:solidFill>
                <a:effectLst/>
                <a:latin typeface="LinLibertineT"/>
              </a:rPr>
              <a:t>to the large one, especially for the easier data points</a:t>
            </a: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endParaRPr lang="en-US" altLang="zh-CN" dirty="0">
              <a:solidFill>
                <a:srgbClr val="000000"/>
              </a:solidFill>
              <a:latin typeface="LinLibertineT"/>
            </a:endParaRPr>
          </a:p>
          <a:p>
            <a:pPr marL="800100" lvl="1" indent="-342900">
              <a:buFont typeface="+mj-lt"/>
              <a:buAutoNum type="arabicPeriod"/>
            </a:pPr>
            <a:r>
              <a:rPr lang="en-US" altLang="zh-CN" dirty="0">
                <a:solidFill>
                  <a:srgbClr val="000000"/>
                </a:solidFill>
                <a:latin typeface="LinLibertineT"/>
              </a:rPr>
              <a:t>Wrong token will </a:t>
            </a:r>
            <a:r>
              <a:rPr lang="en-US" altLang="zh-CN" dirty="0" err="1">
                <a:solidFill>
                  <a:srgbClr val="000000"/>
                </a:solidFill>
                <a:latin typeface="LinLibertineT"/>
              </a:rPr>
              <a:t>propagete</a:t>
            </a:r>
            <a:endParaRPr lang="en-US" altLang="zh-CN" dirty="0">
              <a:solidFill>
                <a:srgbClr val="000000"/>
              </a:solidFill>
            </a:endParaRPr>
          </a:p>
          <a:p>
            <a:pPr marL="742950" lvl="1" indent="-285750">
              <a:buFont typeface="Wingdings" panose="05000000000000000000" pitchFamily="2" charset="2"/>
              <a:buChar char="Ø"/>
            </a:pPr>
            <a:endParaRPr lang="en-US" altLang="zh-CN" dirty="0">
              <a:solidFill>
                <a:srgbClr val="000000"/>
              </a:solidFill>
            </a:endParaRPr>
          </a:p>
          <a:p>
            <a:pPr marL="742950" lvl="1" indent="-285750">
              <a:buFont typeface="Wingdings" panose="05000000000000000000" pitchFamily="2" charset="2"/>
              <a:buChar char="Ø"/>
            </a:pPr>
            <a:endParaRPr lang="en-US" altLang="zh-CN" dirty="0">
              <a:solidFill>
                <a:srgbClr val="000000"/>
              </a:solidFill>
            </a:endParaRPr>
          </a:p>
        </p:txBody>
      </p:sp>
      <p:pic>
        <p:nvPicPr>
          <p:cNvPr id="3" name="Picture 2">
            <a:extLst>
              <a:ext uri="{FF2B5EF4-FFF2-40B4-BE49-F238E27FC236}">
                <a16:creationId xmlns:a16="http://schemas.microsoft.com/office/drawing/2014/main" id="{E00D6C8E-E0C9-AFED-CEF2-E09E72117968}"/>
              </a:ext>
            </a:extLst>
          </p:cNvPr>
          <p:cNvPicPr>
            <a:picLocks noChangeAspect="1"/>
          </p:cNvPicPr>
          <p:nvPr/>
        </p:nvPicPr>
        <p:blipFill>
          <a:blip r:embed="rId3"/>
          <a:stretch>
            <a:fillRect/>
          </a:stretch>
        </p:blipFill>
        <p:spPr>
          <a:xfrm>
            <a:off x="390690" y="3225428"/>
            <a:ext cx="11410620" cy="2482645"/>
          </a:xfrm>
          <a:prstGeom prst="rect">
            <a:avLst/>
          </a:prstGeom>
        </p:spPr>
      </p:pic>
      <p:sp>
        <p:nvSpPr>
          <p:cNvPr id="4" name="Rectangle 3">
            <a:extLst>
              <a:ext uri="{FF2B5EF4-FFF2-40B4-BE49-F238E27FC236}">
                <a16:creationId xmlns:a16="http://schemas.microsoft.com/office/drawing/2014/main" id="{2E9AF74E-16DB-FFAB-D943-DF52C1CA1714}"/>
              </a:ext>
            </a:extLst>
          </p:cNvPr>
          <p:cNvSpPr/>
          <p:nvPr/>
        </p:nvSpPr>
        <p:spPr>
          <a:xfrm>
            <a:off x="5611091" y="3225428"/>
            <a:ext cx="1011382" cy="3628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6C56B2B-B328-2713-B1F2-DE5945AEE17C}"/>
              </a:ext>
            </a:extLst>
          </p:cNvPr>
          <p:cNvCxnSpPr>
            <a:stCxn id="4" idx="2"/>
          </p:cNvCxnSpPr>
          <p:nvPr/>
        </p:nvCxnSpPr>
        <p:spPr>
          <a:xfrm flipH="1">
            <a:off x="3810000" y="3588327"/>
            <a:ext cx="2306782" cy="239683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031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5" y="1149927"/>
            <a:ext cx="5181011" cy="5355312"/>
          </a:xfrm>
          <a:prstGeom prst="rect">
            <a:avLst/>
          </a:prstGeom>
          <a:noFill/>
        </p:spPr>
        <p:txBody>
          <a:bodyPr wrap="square" rtlCol="0">
            <a:spAutoFit/>
          </a:bodyPr>
          <a:lstStyle/>
          <a:p>
            <a:pPr marL="285750" indent="-285750">
              <a:buFont typeface="Wingdings" pitchFamily="2" charset="2"/>
              <a:buChar char="Ø"/>
            </a:pPr>
            <a:r>
              <a:rPr lang="en-US" dirty="0">
                <a:latin typeface="+mn-ea"/>
              </a:rPr>
              <a:t>memory-resident LLM as a generator, and the target LLM as a verifier.</a:t>
            </a:r>
          </a:p>
          <a:p>
            <a:pPr marL="285750" indent="-285750">
              <a:buFont typeface="Wingdings" pitchFamily="2" charset="2"/>
              <a:buChar char="Ø"/>
            </a:pPr>
            <a:endParaRPr lang="en-US" dirty="0">
              <a:latin typeface="+mn-ea"/>
            </a:endParaRPr>
          </a:p>
          <a:p>
            <a:pPr marL="285750" indent="-285750">
              <a:buFont typeface="Wingdings" pitchFamily="2" charset="2"/>
              <a:buChar char="Ø"/>
            </a:pPr>
            <a:r>
              <a:rPr lang="en-US" dirty="0">
                <a:latin typeface="+mn-ea"/>
              </a:rPr>
              <a:t>pipeline</a:t>
            </a:r>
            <a:r>
              <a:rPr lang="zh-CN" altLang="en-US" dirty="0">
                <a:latin typeface="+mn-ea"/>
              </a:rPr>
              <a:t>：</a:t>
            </a:r>
            <a:endParaRPr lang="en-US" altLang="zh-CN" dirty="0">
              <a:latin typeface="+mn-ea"/>
            </a:endParaRPr>
          </a:p>
          <a:p>
            <a:pPr marL="742950" lvl="1" indent="-285750" fontAlgn="base">
              <a:buFont typeface="Arial" panose="020B0604020202020204" pitchFamily="34" charset="0"/>
              <a:buChar char="•"/>
            </a:pPr>
            <a:r>
              <a:rPr lang="zh-CN" altLang="en-US" dirty="0">
                <a:latin typeface="+mn-ea"/>
              </a:rPr>
              <a:t>生成阶段：较小</a:t>
            </a:r>
            <a:r>
              <a:rPr lang="en-US" dirty="0">
                <a:latin typeface="+mn-ea"/>
              </a:rPr>
              <a:t>LLM（</a:t>
            </a:r>
            <a:r>
              <a:rPr lang="zh-CN" altLang="en-US" dirty="0">
                <a:latin typeface="+mn-ea"/>
              </a:rPr>
              <a:t>称为内存常驻</a:t>
            </a:r>
            <a:r>
              <a:rPr lang="en-US" dirty="0">
                <a:latin typeface="+mn-ea"/>
              </a:rPr>
              <a:t>LLM）</a:t>
            </a:r>
            <a:r>
              <a:rPr lang="zh-CN" altLang="en-US" dirty="0">
                <a:latin typeface="+mn-ea"/>
              </a:rPr>
              <a:t>生成令牌树。每个令牌可以有多个可能的后续令牌，形成一棵令牌树。</a:t>
            </a:r>
            <a:endParaRPr lang="en-US" altLang="zh-CN" dirty="0">
              <a:latin typeface="+mn-ea"/>
            </a:endParaRPr>
          </a:p>
          <a:p>
            <a:pPr marL="1200150" lvl="2" indent="-285750">
              <a:buFont typeface="Arial" panose="020B0604020202020204" pitchFamily="34" charset="0"/>
              <a:buChar char="•"/>
            </a:pPr>
            <a:r>
              <a:rPr lang="en-US" dirty="0">
                <a:latin typeface="+mn-ea"/>
              </a:rPr>
              <a:t>sometimes the “sub-optimal” tokens generated by</a:t>
            </a:r>
            <a:r>
              <a:rPr lang="zh-CN" altLang="en-US" dirty="0">
                <a:latin typeface="+mn-ea"/>
              </a:rPr>
              <a:t> </a:t>
            </a:r>
            <a:r>
              <a:rPr lang="en-US" dirty="0">
                <a:latin typeface="+mn-ea"/>
              </a:rPr>
              <a:t>the</a:t>
            </a:r>
            <a:r>
              <a:rPr lang="zh-CN" altLang="en-US" dirty="0">
                <a:latin typeface="+mn-ea"/>
              </a:rPr>
              <a:t> </a:t>
            </a:r>
            <a:r>
              <a:rPr lang="en-US" dirty="0">
                <a:latin typeface="+mn-ea"/>
              </a:rPr>
              <a:t>memory-resident LLM is the true output</a:t>
            </a:r>
            <a:endParaRPr lang="en-US" altLang="zh-CN" dirty="0">
              <a:latin typeface="+mn-ea"/>
            </a:endParaRPr>
          </a:p>
          <a:p>
            <a:pPr marL="742950" lvl="1" indent="-285750" fontAlgn="base">
              <a:buFont typeface="Arial" panose="020B0604020202020204" pitchFamily="34" charset="0"/>
              <a:buChar char="•"/>
            </a:pPr>
            <a:endParaRPr lang="zh-CN" altLang="en-US" dirty="0">
              <a:latin typeface="+mn-ea"/>
            </a:endParaRPr>
          </a:p>
          <a:p>
            <a:pPr marL="742950" lvl="1" indent="-285750" fontAlgn="base">
              <a:buFont typeface="Arial" panose="020B0604020202020204" pitchFamily="34" charset="0"/>
              <a:buChar char="•"/>
            </a:pPr>
            <a:r>
              <a:rPr lang="zh-CN" altLang="en-US" dirty="0">
                <a:latin typeface="+mn-ea"/>
              </a:rPr>
              <a:t>验证阶段：目标</a:t>
            </a:r>
            <a:r>
              <a:rPr lang="en-US" dirty="0">
                <a:latin typeface="+mn-ea"/>
              </a:rPr>
              <a:t>LLM（</a:t>
            </a:r>
            <a:r>
              <a:rPr lang="zh-CN" altLang="en-US" dirty="0">
                <a:latin typeface="+mn-ea"/>
              </a:rPr>
              <a:t>高精度</a:t>
            </a:r>
            <a:r>
              <a:rPr lang="en-US" dirty="0">
                <a:latin typeface="+mn-ea"/>
              </a:rPr>
              <a:t>LLM）</a:t>
            </a:r>
            <a:r>
              <a:rPr lang="zh-CN" altLang="en-US" dirty="0">
                <a:latin typeface="+mn-ea"/>
              </a:rPr>
              <a:t>作为验证器，使用其输出生成令牌序列去校验。验证过程是非自回归的，即目标</a:t>
            </a:r>
            <a:r>
              <a:rPr lang="en-US" dirty="0">
                <a:latin typeface="+mn-ea"/>
              </a:rPr>
              <a:t>LLM</a:t>
            </a:r>
            <a:r>
              <a:rPr lang="zh-CN" altLang="en-US" dirty="0">
                <a:latin typeface="+mn-ea"/>
              </a:rPr>
              <a:t>可以一次验证多个令牌。</a:t>
            </a:r>
            <a:endParaRPr lang="en-US" altLang="zh-CN" dirty="0">
              <a:latin typeface="+mn-ea"/>
            </a:endParaRPr>
          </a:p>
          <a:p>
            <a:pPr marL="742950" lvl="1" indent="-285750" fontAlgn="base">
              <a:buFont typeface="Arial" panose="020B0604020202020204" pitchFamily="34" charset="0"/>
              <a:buChar char="•"/>
            </a:pPr>
            <a:endParaRPr lang="zh-CN" altLang="en-US" dirty="0">
              <a:latin typeface="+mn-ea"/>
            </a:endParaRPr>
          </a:p>
          <a:p>
            <a:pPr marL="742950" lvl="1" indent="-285750" fontAlgn="base">
              <a:buFont typeface="Arial" panose="020B0604020202020204" pitchFamily="34" charset="0"/>
              <a:buChar char="•"/>
            </a:pPr>
            <a:r>
              <a:rPr lang="zh-CN" altLang="en-US" dirty="0">
                <a:latin typeface="+mn-ea"/>
              </a:rPr>
              <a:t>错误处理：如果目标</a:t>
            </a:r>
            <a:r>
              <a:rPr lang="en-US" dirty="0">
                <a:latin typeface="+mn-ea"/>
              </a:rPr>
              <a:t>LLM</a:t>
            </a:r>
            <a:r>
              <a:rPr lang="zh-CN" altLang="en-US" dirty="0">
                <a:latin typeface="+mn-ea"/>
              </a:rPr>
              <a:t>检测到错误，回滚到错误位置并修正错误，然后继续生成和验证过程，直到</a:t>
            </a:r>
            <a:r>
              <a:rPr lang="en-US" altLang="zh-CN" dirty="0">
                <a:latin typeface="+mn-ea"/>
              </a:rPr>
              <a:t>&lt;</a:t>
            </a:r>
            <a:r>
              <a:rPr lang="en-US" dirty="0">
                <a:latin typeface="+mn-ea"/>
              </a:rPr>
              <a:t>EOS&gt;。</a:t>
            </a:r>
          </a:p>
        </p:txBody>
      </p:sp>
      <p:pic>
        <p:nvPicPr>
          <p:cNvPr id="3" name="Picture 2">
            <a:extLst>
              <a:ext uri="{FF2B5EF4-FFF2-40B4-BE49-F238E27FC236}">
                <a16:creationId xmlns:a16="http://schemas.microsoft.com/office/drawing/2014/main" id="{19F4B0F9-A916-B944-0E6A-47FF3F5A1327}"/>
              </a:ext>
            </a:extLst>
          </p:cNvPr>
          <p:cNvPicPr>
            <a:picLocks noChangeAspect="1"/>
          </p:cNvPicPr>
          <p:nvPr/>
        </p:nvPicPr>
        <p:blipFill>
          <a:blip r:embed="rId3"/>
          <a:stretch>
            <a:fillRect/>
          </a:stretch>
        </p:blipFill>
        <p:spPr>
          <a:xfrm>
            <a:off x="5463626" y="806829"/>
            <a:ext cx="6681287" cy="3616037"/>
          </a:xfrm>
          <a:prstGeom prst="rect">
            <a:avLst/>
          </a:prstGeom>
        </p:spPr>
      </p:pic>
    </p:spTree>
    <p:extLst>
      <p:ext uri="{BB962C8B-B14F-4D97-AF65-F5344CB8AC3E}">
        <p14:creationId xmlns:p14="http://schemas.microsoft.com/office/powerpoint/2010/main" val="163767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a:t>
            </a:r>
            <a:r>
              <a:rPr lang="en-US" sz="3600" b="1" dirty="0">
                <a:latin typeface="Microsoft YaHei" panose="020B0503020204020204" pitchFamily="34" charset="-122"/>
                <a:ea typeface="Microsoft YaHei" panose="020B0503020204020204" pitchFamily="34" charset="-122"/>
              </a:rPr>
              <a:t>Token tree generation</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1026" name="Picture 2">
            <a:extLst>
              <a:ext uri="{FF2B5EF4-FFF2-40B4-BE49-F238E27FC236}">
                <a16:creationId xmlns:a16="http://schemas.microsoft.com/office/drawing/2014/main" id="{FC0D7324-D492-DC5A-A507-950894AD3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1" y="4665656"/>
            <a:ext cx="8691734" cy="20257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C2B73D-FA43-1E78-8437-C180DDA39D58}"/>
              </a:ext>
            </a:extLst>
          </p:cNvPr>
          <p:cNvSpPr txBox="1"/>
          <p:nvPr/>
        </p:nvSpPr>
        <p:spPr>
          <a:xfrm>
            <a:off x="282615" y="972336"/>
            <a:ext cx="5823098" cy="3693319"/>
          </a:xfrm>
          <a:prstGeom prst="rect">
            <a:avLst/>
          </a:prstGeom>
          <a:noFill/>
        </p:spPr>
        <p:txBody>
          <a:bodyPr wrap="square" rtlCol="0">
            <a:spAutoFit/>
          </a:bodyPr>
          <a:lstStyle/>
          <a:p>
            <a:pPr marL="285750" indent="-285750" fontAlgn="base">
              <a:buFont typeface="Wingdings" pitchFamily="2" charset="2"/>
              <a:buChar char="Ø"/>
            </a:pPr>
            <a:r>
              <a:rPr lang="zh-CN" altLang="en-US" dirty="0">
                <a:latin typeface="+mn-ea"/>
              </a:rPr>
              <a:t>分支竞争：选择</a:t>
            </a:r>
            <a:r>
              <a:rPr lang="en-US" altLang="zh-CN" dirty="0">
                <a:latin typeface="+mn-ea"/>
              </a:rPr>
              <a:t>tree</a:t>
            </a:r>
            <a:r>
              <a:rPr lang="zh-CN" altLang="en-US" dirty="0">
                <a:latin typeface="+mn-ea"/>
              </a:rPr>
              <a:t>的哪个分支进行生成</a:t>
            </a:r>
            <a:r>
              <a:rPr lang="en-US" altLang="zh-CN" dirty="0">
                <a:latin typeface="+mn-ea"/>
              </a:rPr>
              <a:t>token--</a:t>
            </a:r>
            <a:r>
              <a:rPr lang="zh-CN" altLang="en-US" dirty="0">
                <a:latin typeface="+mn-ea"/>
              </a:rPr>
              <a:t>使用基于</a:t>
            </a:r>
            <a:r>
              <a:rPr lang="en-US" dirty="0">
                <a:latin typeface="+mn-ea"/>
              </a:rPr>
              <a:t>cumulative confidence </a:t>
            </a:r>
            <a:r>
              <a:rPr lang="zh-CN" altLang="en-US" dirty="0">
                <a:latin typeface="+mn-ea"/>
              </a:rPr>
              <a:t>的分支调度器来控制不同分支的生成进度</a:t>
            </a:r>
            <a:endParaRPr lang="en-US" altLang="zh-CN" dirty="0">
              <a:latin typeface="+mn-ea"/>
            </a:endParaRPr>
          </a:p>
          <a:p>
            <a:pPr marL="742950" lvl="1" indent="-285750">
              <a:buFont typeface="Wingdings" pitchFamily="2" charset="2"/>
              <a:buChar char="Ø"/>
            </a:pPr>
            <a:r>
              <a:rPr lang="en-US" dirty="0">
                <a:latin typeface="+mn-ea"/>
              </a:rPr>
              <a:t>max-min </a:t>
            </a:r>
            <a:r>
              <a:rPr lang="en-US" dirty="0" err="1">
                <a:latin typeface="+mn-ea"/>
              </a:rPr>
              <a:t>fairness算法</a:t>
            </a:r>
            <a:r>
              <a:rPr lang="zh-CN" altLang="en-US" dirty="0">
                <a:latin typeface="+mn-ea"/>
              </a:rPr>
              <a:t>（经典算法）</a:t>
            </a:r>
            <a:endParaRPr lang="en-US" altLang="zh-CN" dirty="0">
              <a:latin typeface="+mn-ea"/>
            </a:endParaRPr>
          </a:p>
          <a:p>
            <a:pPr marL="285750" indent="-285750" fontAlgn="base">
              <a:buFont typeface="Wingdings" pitchFamily="2" charset="2"/>
              <a:buChar char="Ø"/>
            </a:pPr>
            <a:endParaRPr lang="en-US" altLang="zh-CN" dirty="0">
              <a:latin typeface="+mn-ea"/>
            </a:endParaRPr>
          </a:p>
          <a:p>
            <a:pPr marL="285750" indent="-285750" fontAlgn="base">
              <a:buFont typeface="Wingdings" pitchFamily="2" charset="2"/>
              <a:buChar char="Ø"/>
            </a:pPr>
            <a:endParaRPr lang="en-US" altLang="zh-CN" dirty="0">
              <a:latin typeface="+mn-ea"/>
            </a:endParaRPr>
          </a:p>
          <a:p>
            <a:pPr marL="285750" indent="-285750" fontAlgn="base">
              <a:buFont typeface="Wingdings" pitchFamily="2" charset="2"/>
              <a:buChar char="Ø"/>
            </a:pPr>
            <a:endParaRPr lang="en-US" altLang="zh-CN" dirty="0">
              <a:latin typeface="+mn-ea"/>
            </a:endParaRPr>
          </a:p>
          <a:p>
            <a:pPr marL="285750" indent="-285750" fontAlgn="base">
              <a:buFont typeface="Wingdings" pitchFamily="2" charset="2"/>
              <a:buChar char="Ø"/>
            </a:pPr>
            <a:endParaRPr lang="en-US" altLang="zh-CN" dirty="0">
              <a:latin typeface="+mn-ea"/>
            </a:endParaRPr>
          </a:p>
          <a:p>
            <a:pPr marL="285750" indent="-285750" fontAlgn="base">
              <a:buFont typeface="Wingdings" pitchFamily="2" charset="2"/>
              <a:buChar char="Ø"/>
            </a:pPr>
            <a:endParaRPr lang="en-US" altLang="zh-CN" dirty="0">
              <a:latin typeface="+mn-ea"/>
            </a:endParaRPr>
          </a:p>
          <a:p>
            <a:pPr marL="285750" indent="-285750" fontAlgn="base">
              <a:buFont typeface="Wingdings" pitchFamily="2" charset="2"/>
              <a:buChar char="Ø"/>
            </a:pPr>
            <a:r>
              <a:rPr lang="zh-CN" altLang="en-US" dirty="0">
                <a:latin typeface="+mn-ea"/>
              </a:rPr>
              <a:t>切换分支导致上下文切换开销（</a:t>
            </a:r>
            <a:r>
              <a:rPr lang="en-US" altLang="zh-CN" dirty="0" err="1">
                <a:latin typeface="+mn-ea"/>
              </a:rPr>
              <a:t>kvcache,position</a:t>
            </a:r>
            <a:r>
              <a:rPr lang="en-US" altLang="zh-CN" dirty="0">
                <a:latin typeface="+mn-ea"/>
              </a:rPr>
              <a:t> info</a:t>
            </a:r>
            <a:r>
              <a:rPr lang="zh-CN" altLang="en-US" dirty="0">
                <a:latin typeface="+mn-ea"/>
              </a:rPr>
              <a:t>）</a:t>
            </a:r>
          </a:p>
          <a:p>
            <a:pPr marL="742950" lvl="1" indent="-285750" fontAlgn="base">
              <a:buFont typeface="Wingdings" pitchFamily="2" charset="2"/>
              <a:buChar char="Ø"/>
            </a:pPr>
            <a:r>
              <a:rPr lang="zh-CN" altLang="en-US" dirty="0">
                <a:latin typeface="+mn-ea"/>
              </a:rPr>
              <a:t>利用掩码实现分支上下文切换，减小开销，确保生成过程中不影响其他分支。</a:t>
            </a:r>
          </a:p>
          <a:p>
            <a:pPr marL="285750" indent="-285750" algn="l">
              <a:buFont typeface="Wingdings" panose="05000000000000000000" pitchFamily="2" charset="2"/>
              <a:buChar char="Ø"/>
            </a:pPr>
            <a:endParaRPr lang="en-US" sz="1800" dirty="0">
              <a:solidFill>
                <a:srgbClr val="000000"/>
              </a:solidFill>
              <a:effectLst/>
              <a:ea typeface="宋体" panose="02010600030101010101" pitchFamily="2" charset="-122"/>
            </a:endParaRPr>
          </a:p>
        </p:txBody>
      </p:sp>
      <p:pic>
        <p:nvPicPr>
          <p:cNvPr id="9" name="Picture 8">
            <a:extLst>
              <a:ext uri="{FF2B5EF4-FFF2-40B4-BE49-F238E27FC236}">
                <a16:creationId xmlns:a16="http://schemas.microsoft.com/office/drawing/2014/main" id="{79022211-646B-BF14-F16E-63ABFABC1EA0}"/>
              </a:ext>
            </a:extLst>
          </p:cNvPr>
          <p:cNvPicPr>
            <a:picLocks noChangeAspect="1"/>
          </p:cNvPicPr>
          <p:nvPr/>
        </p:nvPicPr>
        <p:blipFill>
          <a:blip r:embed="rId4"/>
          <a:stretch>
            <a:fillRect/>
          </a:stretch>
        </p:blipFill>
        <p:spPr>
          <a:xfrm>
            <a:off x="1008527" y="2207734"/>
            <a:ext cx="4117347" cy="1118718"/>
          </a:xfrm>
          <a:prstGeom prst="rect">
            <a:avLst/>
          </a:prstGeom>
        </p:spPr>
      </p:pic>
      <p:pic>
        <p:nvPicPr>
          <p:cNvPr id="10" name="Picture 9">
            <a:extLst>
              <a:ext uri="{FF2B5EF4-FFF2-40B4-BE49-F238E27FC236}">
                <a16:creationId xmlns:a16="http://schemas.microsoft.com/office/drawing/2014/main" id="{CC97E7D0-AE9C-F347-9E42-A76999038CEF}"/>
              </a:ext>
            </a:extLst>
          </p:cNvPr>
          <p:cNvPicPr>
            <a:picLocks noChangeAspect="1"/>
          </p:cNvPicPr>
          <p:nvPr/>
        </p:nvPicPr>
        <p:blipFill>
          <a:blip r:embed="rId5"/>
          <a:stretch>
            <a:fillRect/>
          </a:stretch>
        </p:blipFill>
        <p:spPr>
          <a:xfrm>
            <a:off x="6822097" y="845201"/>
            <a:ext cx="5362359" cy="2263750"/>
          </a:xfrm>
          <a:prstGeom prst="rect">
            <a:avLst/>
          </a:prstGeom>
        </p:spPr>
      </p:pic>
      <p:cxnSp>
        <p:nvCxnSpPr>
          <p:cNvPr id="12" name="Straight Arrow Connector 11">
            <a:extLst>
              <a:ext uri="{FF2B5EF4-FFF2-40B4-BE49-F238E27FC236}">
                <a16:creationId xmlns:a16="http://schemas.microsoft.com/office/drawing/2014/main" id="{D1613ED4-3C7B-BC41-40B2-CE7CAEAD5D86}"/>
              </a:ext>
            </a:extLst>
          </p:cNvPr>
          <p:cNvCxnSpPr>
            <a:cxnSpLocks/>
            <a:stCxn id="10" idx="2"/>
            <a:endCxn id="1026" idx="0"/>
          </p:cNvCxnSpPr>
          <p:nvPr/>
        </p:nvCxnSpPr>
        <p:spPr>
          <a:xfrm flipH="1">
            <a:off x="7714538" y="3108951"/>
            <a:ext cx="1788739" cy="155670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97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a:latin typeface="Microsoft YaHei" panose="020B0503020204020204" pitchFamily="34" charset="-122"/>
                <a:ea typeface="Microsoft YaHei" panose="020B0503020204020204" pitchFamily="34" charset="-122"/>
              </a:rPr>
              <a:t>background</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D0AFF988-E7D9-6EA4-61E2-5E0C35CB79A5}"/>
              </a:ext>
            </a:extLst>
          </p:cNvPr>
          <p:cNvSpPr txBox="1"/>
          <p:nvPr/>
        </p:nvSpPr>
        <p:spPr>
          <a:xfrm>
            <a:off x="574423" y="990598"/>
            <a:ext cx="11043154" cy="4801314"/>
          </a:xfrm>
          <a:prstGeom prst="rect">
            <a:avLst/>
          </a:prstGeom>
          <a:noFill/>
        </p:spPr>
        <p:txBody>
          <a:bodyPr wrap="square" rtlCol="0" anchor="t">
            <a:spAutoFit/>
          </a:bodyPr>
          <a:lstStyle/>
          <a:p>
            <a:pPr marL="285750" indent="-285750">
              <a:buFont typeface="Wingdings" panose="05000000000000000000" pitchFamily="2" charset="2"/>
              <a:buChar char="Ø"/>
            </a:pPr>
            <a:r>
              <a:rPr lang="zh-CN" altLang="en-US" dirty="0">
                <a:latin typeface="+mn-ea"/>
              </a:rPr>
              <a:t>研究问题：解决移动设备上的大型语言模型在推理过程中存在的长延迟问题，特别是首</a:t>
            </a:r>
            <a:r>
              <a:rPr lang="en-US" altLang="zh-CN" dirty="0" err="1">
                <a:latin typeface="+mn-ea"/>
              </a:rPr>
              <a:t>tolken</a:t>
            </a:r>
            <a:r>
              <a:rPr lang="zh-CN" altLang="en-US" dirty="0">
                <a:latin typeface="+mn-ea"/>
              </a:rPr>
              <a:t>生成（</a:t>
            </a:r>
            <a:r>
              <a:rPr lang="en-US" altLang="zh-CN" dirty="0">
                <a:latin typeface="+mn-ea"/>
              </a:rPr>
              <a:t>prefill</a:t>
            </a:r>
            <a:r>
              <a:rPr lang="zh-CN" altLang="en-US" dirty="0">
                <a:latin typeface="+mn-ea"/>
              </a:rPr>
              <a:t>阶段）的延迟。重点关注</a:t>
            </a:r>
            <a:r>
              <a:rPr lang="en-US" altLang="zh-CN" dirty="0">
                <a:latin typeface="+mn-ea"/>
              </a:rPr>
              <a:t>prefill speed </a:t>
            </a:r>
            <a:r>
              <a:rPr lang="zh-CN" altLang="en-US" dirty="0">
                <a:latin typeface="+mn-ea"/>
              </a:rPr>
              <a:t>（</a:t>
            </a:r>
            <a:r>
              <a:rPr lang="en-US" altLang="zh-CN" dirty="0">
                <a:latin typeface="+mn-ea"/>
              </a:rPr>
              <a:t> compute-bounded </a:t>
            </a:r>
            <a:r>
              <a:rPr lang="zh-CN" altLang="en-US" dirty="0">
                <a:latin typeface="+mn-ea"/>
              </a:rPr>
              <a:t>）。</a:t>
            </a: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关注两类场景：</a:t>
            </a:r>
            <a:r>
              <a:rPr lang="en-US" altLang="zh-CN" dirty="0">
                <a:latin typeface="+mn-ea"/>
              </a:rPr>
              <a:t>UI automation(e.g., translating users’ language commands into UI operations</a:t>
            </a:r>
            <a:r>
              <a:rPr lang="zh-CN" altLang="en-US" dirty="0">
                <a:latin typeface="+mn-ea"/>
              </a:rPr>
              <a:t>）</a:t>
            </a:r>
            <a:r>
              <a:rPr lang="en-US" altLang="zh-CN" dirty="0">
                <a:latin typeface="+mn-ea"/>
              </a:rPr>
              <a:t> and context aware QA</a:t>
            </a:r>
          </a:p>
          <a:p>
            <a:pPr marL="285750" indent="-285750">
              <a:buFont typeface="Wingdings" panose="05000000000000000000" pitchFamily="2" charset="2"/>
              <a:buChar char="Ø"/>
            </a:pPr>
            <a:r>
              <a:rPr lang="zh-CN" altLang="en-US" dirty="0">
                <a:latin typeface="+mn-ea"/>
              </a:rPr>
              <a:t>第一个使用</a:t>
            </a:r>
            <a:r>
              <a:rPr lang="en-US" altLang="zh-CN" dirty="0">
                <a:latin typeface="+mn-ea"/>
              </a:rPr>
              <a:t>NPU</a:t>
            </a:r>
            <a:r>
              <a:rPr lang="zh-CN" altLang="en-US" dirty="0">
                <a:latin typeface="+mn-ea"/>
              </a:rPr>
              <a:t>进行</a:t>
            </a:r>
            <a:r>
              <a:rPr lang="en-US" altLang="zh-CN" dirty="0">
                <a:latin typeface="+mn-ea"/>
              </a:rPr>
              <a:t>LLM</a:t>
            </a:r>
            <a:r>
              <a:rPr lang="zh-CN" altLang="en-US" dirty="0">
                <a:latin typeface="+mn-ea"/>
              </a:rPr>
              <a:t>推理；</a:t>
            </a:r>
            <a:r>
              <a:rPr lang="en-US" altLang="zh-CN" dirty="0">
                <a:latin typeface="+mn-ea"/>
              </a:rPr>
              <a:t>The key idea is to </a:t>
            </a:r>
            <a:r>
              <a:rPr lang="en-US" altLang="zh-CN" dirty="0">
                <a:highlight>
                  <a:srgbClr val="FFFF00"/>
                </a:highlight>
                <a:latin typeface="+mn-ea"/>
              </a:rPr>
              <a:t>maximize prefill execution on mobile NPUs </a:t>
            </a:r>
          </a:p>
          <a:p>
            <a:r>
              <a:rPr lang="en-US" altLang="zh-CN" dirty="0">
                <a:latin typeface="+mn-ea"/>
              </a:rPr>
              <a:t>to accelerate integer computation while </a:t>
            </a:r>
            <a:r>
              <a:rPr lang="en-US" altLang="zh-CN" dirty="0">
                <a:highlight>
                  <a:srgbClr val="FFFF00"/>
                </a:highlight>
                <a:latin typeface="+mn-ea"/>
              </a:rPr>
              <a:t>keeping essential float operations on the CPU/GPU </a:t>
            </a:r>
            <a:r>
              <a:rPr lang="en-US" altLang="zh-CN" dirty="0">
                <a:latin typeface="+mn-ea"/>
              </a:rPr>
              <a:t>to maintain accuracy.</a:t>
            </a:r>
          </a:p>
        </p:txBody>
      </p:sp>
      <p:pic>
        <p:nvPicPr>
          <p:cNvPr id="7" name="图片 6">
            <a:extLst>
              <a:ext uri="{FF2B5EF4-FFF2-40B4-BE49-F238E27FC236}">
                <a16:creationId xmlns:a16="http://schemas.microsoft.com/office/drawing/2014/main" id="{84E3B89D-6F13-91BE-C15E-5712EA384A85}"/>
              </a:ext>
            </a:extLst>
          </p:cNvPr>
          <p:cNvPicPr>
            <a:picLocks noChangeAspect="1"/>
          </p:cNvPicPr>
          <p:nvPr/>
        </p:nvPicPr>
        <p:blipFill>
          <a:blip r:embed="rId3"/>
          <a:stretch>
            <a:fillRect/>
          </a:stretch>
        </p:blipFill>
        <p:spPr>
          <a:xfrm>
            <a:off x="2235855" y="1729262"/>
            <a:ext cx="6849431" cy="2333951"/>
          </a:xfrm>
          <a:prstGeom prst="rect">
            <a:avLst/>
          </a:prstGeom>
        </p:spPr>
      </p:pic>
      <p:sp>
        <p:nvSpPr>
          <p:cNvPr id="8" name="文本框 7">
            <a:extLst>
              <a:ext uri="{FF2B5EF4-FFF2-40B4-BE49-F238E27FC236}">
                <a16:creationId xmlns:a16="http://schemas.microsoft.com/office/drawing/2014/main" id="{717DB42F-A500-ADF9-8B57-78CCB586216F}"/>
              </a:ext>
            </a:extLst>
          </p:cNvPr>
          <p:cNvSpPr txBox="1"/>
          <p:nvPr/>
        </p:nvSpPr>
        <p:spPr>
          <a:xfrm>
            <a:off x="9211061" y="1937198"/>
            <a:ext cx="2595118" cy="2031325"/>
          </a:xfrm>
          <a:prstGeom prst="rect">
            <a:avLst/>
          </a:prstGeom>
          <a:noFill/>
        </p:spPr>
        <p:txBody>
          <a:bodyPr wrap="square" rtlCol="0">
            <a:spAutoFit/>
          </a:bodyPr>
          <a:lstStyle/>
          <a:p>
            <a:r>
              <a:rPr lang="en-US" altLang="zh-CN" dirty="0">
                <a:latin typeface="+mn-ea"/>
              </a:rPr>
              <a:t>Llama.cpp</a:t>
            </a:r>
            <a:r>
              <a:rPr lang="zh-CN" altLang="en-US" dirty="0">
                <a:latin typeface="+mn-ea"/>
              </a:rPr>
              <a:t>测试结果；</a:t>
            </a:r>
            <a:endParaRPr lang="en-US" altLang="zh-CN" dirty="0">
              <a:latin typeface="+mn-ea"/>
            </a:endParaRPr>
          </a:p>
          <a:p>
            <a:r>
              <a:rPr lang="zh-CN" altLang="en-US" dirty="0">
                <a:latin typeface="+mn-ea"/>
              </a:rPr>
              <a:t>关注的场景中</a:t>
            </a:r>
            <a:r>
              <a:rPr lang="en-US" altLang="zh-CN" dirty="0">
                <a:latin typeface="+mn-ea"/>
              </a:rPr>
              <a:t>prefill stage dominates the end-to-end inference latency</a:t>
            </a:r>
            <a:r>
              <a:rPr lang="zh-CN" altLang="en-US" dirty="0">
                <a:latin typeface="+mn-ea"/>
              </a:rPr>
              <a:t>，针对预填充阶段的优化较少</a:t>
            </a:r>
            <a:endParaRPr lang="en-US" altLang="zh-CN" dirty="0">
              <a:latin typeface="+mn-ea"/>
            </a:endParaRPr>
          </a:p>
          <a:p>
            <a:endParaRPr lang="en-US" altLang="zh-CN" dirty="0"/>
          </a:p>
        </p:txBody>
      </p:sp>
    </p:spTree>
    <p:extLst>
      <p:ext uri="{BB962C8B-B14F-4D97-AF65-F5344CB8AC3E}">
        <p14:creationId xmlns:p14="http://schemas.microsoft.com/office/powerpoint/2010/main" val="353860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a:t>
            </a:r>
            <a:r>
              <a:rPr lang="en-US" sz="3600" b="1" dirty="0">
                <a:latin typeface="Microsoft YaHei" panose="020B0503020204020204" pitchFamily="34" charset="-122"/>
                <a:ea typeface="Microsoft YaHei" panose="020B0503020204020204" pitchFamily="34" charset="-122"/>
              </a:rPr>
              <a:t>Token tree verification and rectification</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11472506" cy="2862322"/>
          </a:xfrm>
          <a:prstGeom prst="rect">
            <a:avLst/>
          </a:prstGeom>
          <a:noFill/>
        </p:spPr>
        <p:txBody>
          <a:bodyPr wrap="square" rtlCol="0">
            <a:spAutoFit/>
          </a:bodyPr>
          <a:lstStyle/>
          <a:p>
            <a:pPr marL="285750" indent="-285750">
              <a:buFont typeface="Wingdings" pitchFamily="2" charset="2"/>
              <a:buChar char="Ø"/>
            </a:pPr>
            <a:r>
              <a:rPr lang="en-US" dirty="0" err="1">
                <a:latin typeface="+mn-ea"/>
              </a:rPr>
              <a:t>使用UA</a:t>
            </a:r>
            <a:r>
              <a:rPr lang="en-US" altLang="zh-CN" dirty="0" err="1">
                <a:latin typeface="+mn-ea"/>
              </a:rPr>
              <a:t>V</a:t>
            </a:r>
            <a:r>
              <a:rPr lang="zh-CN" altLang="en-US" dirty="0">
                <a:latin typeface="+mn-ea"/>
              </a:rPr>
              <a:t>（</a:t>
            </a:r>
            <a:r>
              <a:rPr lang="en-US" dirty="0" err="1">
                <a:latin typeface="+mn-ea"/>
              </a:rPr>
              <a:t>nonautoregressive</a:t>
            </a:r>
            <a:r>
              <a:rPr lang="en-US" dirty="0">
                <a:latin typeface="+mn-ea"/>
              </a:rPr>
              <a:t> verification</a:t>
            </a:r>
            <a:r>
              <a:rPr lang="zh-CN" altLang="en-US" dirty="0">
                <a:latin typeface="+mn-ea"/>
              </a:rPr>
              <a:t>）一次验证多个令牌</a:t>
            </a:r>
            <a:endParaRPr lang="en-US" altLang="zh-CN" dirty="0">
              <a:latin typeface="+mn-ea"/>
            </a:endParaRPr>
          </a:p>
          <a:p>
            <a:pPr marL="742950" lvl="1" indent="-285750">
              <a:buFont typeface="Wingdings" pitchFamily="2" charset="2"/>
              <a:buChar char="Ø"/>
            </a:pPr>
            <a:r>
              <a:rPr lang="zh-CN" altLang="en-US" dirty="0">
                <a:latin typeface="+mn-ea"/>
              </a:rPr>
              <a:t>基于</a:t>
            </a:r>
            <a:r>
              <a:rPr lang="en-US" altLang="zh-CN" dirty="0">
                <a:latin typeface="+mn-ea"/>
              </a:rPr>
              <a:t>UAV</a:t>
            </a:r>
            <a:r>
              <a:rPr lang="zh-CN" altLang="en-US" dirty="0">
                <a:latin typeface="+mn-ea"/>
              </a:rPr>
              <a:t>比</a:t>
            </a:r>
            <a:r>
              <a:rPr lang="en-US" altLang="zh-CN" dirty="0">
                <a:latin typeface="+mn-ea"/>
              </a:rPr>
              <a:t>AV</a:t>
            </a:r>
            <a:r>
              <a:rPr lang="zh-CN" altLang="en-US" dirty="0">
                <a:latin typeface="+mn-ea"/>
              </a:rPr>
              <a:t>快很多，多</a:t>
            </a:r>
            <a:r>
              <a:rPr lang="en-US" altLang="zh-CN" dirty="0">
                <a:latin typeface="+mn-ea"/>
              </a:rPr>
              <a:t>token</a:t>
            </a:r>
            <a:r>
              <a:rPr lang="zh-CN" altLang="en-US" dirty="0">
                <a:latin typeface="+mn-ea"/>
              </a:rPr>
              <a:t>下提速明显</a:t>
            </a:r>
            <a:endParaRPr lang="en-US" altLang="zh-CN" dirty="0">
              <a:latin typeface="+mn-ea"/>
            </a:endParaRPr>
          </a:p>
          <a:p>
            <a:pPr marL="742950" lvl="1" indent="-285750">
              <a:buFont typeface="Wingdings" pitchFamily="2" charset="2"/>
              <a:buChar char="Ø"/>
            </a:pPr>
            <a:endParaRPr lang="en-US" dirty="0">
              <a:latin typeface="+mn-ea"/>
            </a:endParaRPr>
          </a:p>
          <a:p>
            <a:pPr marL="285750" indent="-285750">
              <a:buFont typeface="Wingdings" pitchFamily="2" charset="2"/>
              <a:buChar char="Ø"/>
            </a:pPr>
            <a:r>
              <a:rPr lang="en-US" dirty="0" err="1">
                <a:latin typeface="+mn-ea"/>
              </a:rPr>
              <a:t>流程</a:t>
            </a:r>
            <a:endParaRPr lang="en-US" dirty="0">
              <a:latin typeface="+mn-ea"/>
            </a:endParaRPr>
          </a:p>
          <a:p>
            <a:pPr marL="742950" lvl="1" indent="-285750">
              <a:buFont typeface="Wingdings" pitchFamily="2" charset="2"/>
              <a:buChar char="Ø"/>
            </a:pPr>
            <a:r>
              <a:rPr lang="en-US" dirty="0">
                <a:latin typeface="+mn-ea"/>
              </a:rPr>
              <a:t>Batched non-autoregressive verification.</a:t>
            </a:r>
          </a:p>
          <a:p>
            <a:pPr marL="1200150" lvl="2" indent="-285750">
              <a:buFont typeface="Wingdings" pitchFamily="2" charset="2"/>
              <a:buChar char="Ø"/>
            </a:pPr>
            <a:r>
              <a:rPr lang="en-US" altLang="zh-CN" dirty="0">
                <a:latin typeface="+mn-ea"/>
              </a:rPr>
              <a:t>Tree </a:t>
            </a:r>
            <a:r>
              <a:rPr lang="en-US" dirty="0">
                <a:latin typeface="+mn-ea"/>
              </a:rPr>
              <a:t>branch sequences</a:t>
            </a:r>
            <a:r>
              <a:rPr lang="zh-CN" altLang="en-US" dirty="0">
                <a:latin typeface="+mn-ea"/>
              </a:rPr>
              <a:t>作为验证的</a:t>
            </a:r>
            <a:r>
              <a:rPr lang="en-US" altLang="zh-CN" dirty="0">
                <a:latin typeface="+mn-ea"/>
              </a:rPr>
              <a:t>LLM</a:t>
            </a:r>
            <a:r>
              <a:rPr lang="zh-CN" altLang="en-US" dirty="0">
                <a:latin typeface="+mn-ea"/>
              </a:rPr>
              <a:t>的输入</a:t>
            </a:r>
            <a:r>
              <a:rPr lang="en-US" dirty="0">
                <a:latin typeface="+mn-ea"/>
              </a:rPr>
              <a:t> </a:t>
            </a:r>
            <a:r>
              <a:rPr lang="en-US" altLang="zh-CN" dirty="0">
                <a:latin typeface="+mn-ea"/>
              </a:rPr>
              <a:t>–</a:t>
            </a:r>
            <a:r>
              <a:rPr lang="zh-CN" altLang="en-US" dirty="0">
                <a:latin typeface="+mn-ea"/>
              </a:rPr>
              <a:t> </a:t>
            </a:r>
            <a:r>
              <a:rPr lang="en-US" altLang="zh-CN" dirty="0">
                <a:latin typeface="+mn-ea"/>
              </a:rPr>
              <a:t>mini batch</a:t>
            </a:r>
            <a:r>
              <a:rPr lang="zh-CN" altLang="en-US" dirty="0">
                <a:latin typeface="+mn-ea"/>
              </a:rPr>
              <a:t>处理</a:t>
            </a:r>
            <a:endParaRPr lang="en-US" altLang="zh-CN" dirty="0">
              <a:latin typeface="+mn-ea"/>
            </a:endParaRPr>
          </a:p>
          <a:p>
            <a:pPr marL="1200150" lvl="2" indent="-285750">
              <a:buFont typeface="Wingdings" pitchFamily="2" charset="2"/>
              <a:buChar char="Ø"/>
            </a:pPr>
            <a:r>
              <a:rPr lang="zh-CN" altLang="en-US" dirty="0">
                <a:latin typeface="+mn-ea"/>
              </a:rPr>
              <a:t>经过</a:t>
            </a:r>
            <a:r>
              <a:rPr lang="en-US" altLang="zh-CN" dirty="0">
                <a:latin typeface="+mn-ea"/>
              </a:rPr>
              <a:t>NAV</a:t>
            </a:r>
            <a:r>
              <a:rPr lang="zh-CN" altLang="en-US" dirty="0">
                <a:latin typeface="+mn-ea"/>
              </a:rPr>
              <a:t>得到每个分支序列中每个位置的正确结果</a:t>
            </a:r>
            <a:endParaRPr lang="en-US" altLang="zh-CN" dirty="0">
              <a:latin typeface="+mn-ea"/>
            </a:endParaRPr>
          </a:p>
          <a:p>
            <a:pPr marL="1200150" lvl="2" indent="-285750">
              <a:buFont typeface="Wingdings" pitchFamily="2" charset="2"/>
              <a:buChar char="Ø"/>
            </a:pPr>
            <a:r>
              <a:rPr lang="en-US" altLang="zh-CN" dirty="0">
                <a:latin typeface="+mn-ea"/>
              </a:rPr>
              <a:t>I/O-bounded</a:t>
            </a:r>
            <a:endParaRPr lang="en-US" dirty="0">
              <a:latin typeface="+mn-ea"/>
            </a:endParaRPr>
          </a:p>
          <a:p>
            <a:pPr marL="742950" lvl="1" indent="-285750">
              <a:buFont typeface="Wingdings" pitchFamily="2" charset="2"/>
              <a:buChar char="Ø"/>
            </a:pPr>
            <a:r>
              <a:rPr lang="en-US" dirty="0">
                <a:latin typeface="+mn-ea"/>
              </a:rPr>
              <a:t>Depth-first verified sequence searching.</a:t>
            </a:r>
          </a:p>
          <a:p>
            <a:pPr marL="1200150" lvl="2" indent="-285750">
              <a:buFont typeface="Wingdings" pitchFamily="2" charset="2"/>
              <a:buChar char="Ø"/>
            </a:pPr>
            <a:r>
              <a:rPr lang="zh-CN" altLang="en-US" dirty="0">
                <a:latin typeface="+mn-ea"/>
              </a:rPr>
              <a:t>在正确的</a:t>
            </a:r>
            <a:r>
              <a:rPr lang="en-US" altLang="zh-CN" dirty="0">
                <a:latin typeface="+mn-ea"/>
              </a:rPr>
              <a:t>token tree</a:t>
            </a:r>
            <a:r>
              <a:rPr lang="zh-CN" altLang="en-US" dirty="0">
                <a:latin typeface="+mn-ea"/>
              </a:rPr>
              <a:t>上</a:t>
            </a:r>
            <a:r>
              <a:rPr lang="en-US" altLang="zh-CN" dirty="0">
                <a:latin typeface="+mn-ea"/>
              </a:rPr>
              <a:t>find </a:t>
            </a:r>
            <a:r>
              <a:rPr lang="en-US" altLang="zh-CN" b="1" dirty="0">
                <a:latin typeface="+mn-ea"/>
              </a:rPr>
              <a:t>the longest correct path </a:t>
            </a:r>
            <a:r>
              <a:rPr lang="en-US" altLang="zh-CN" dirty="0">
                <a:latin typeface="+mn-ea"/>
              </a:rPr>
              <a:t>in the correct token tree as the verified sequence. </a:t>
            </a:r>
            <a:r>
              <a:rPr lang="en-US" dirty="0">
                <a:latin typeface="+mn-ea"/>
              </a:rPr>
              <a:t> </a:t>
            </a:r>
          </a:p>
        </p:txBody>
      </p:sp>
      <p:pic>
        <p:nvPicPr>
          <p:cNvPr id="4" name="Picture 3">
            <a:extLst>
              <a:ext uri="{FF2B5EF4-FFF2-40B4-BE49-F238E27FC236}">
                <a16:creationId xmlns:a16="http://schemas.microsoft.com/office/drawing/2014/main" id="{B6A9EE35-F8D7-71A9-D7E9-1C48E165288A}"/>
              </a:ext>
            </a:extLst>
          </p:cNvPr>
          <p:cNvPicPr>
            <a:picLocks noChangeAspect="1"/>
          </p:cNvPicPr>
          <p:nvPr/>
        </p:nvPicPr>
        <p:blipFill>
          <a:blip r:embed="rId3"/>
          <a:stretch>
            <a:fillRect/>
          </a:stretch>
        </p:blipFill>
        <p:spPr>
          <a:xfrm>
            <a:off x="6827521" y="935464"/>
            <a:ext cx="5364480" cy="1517811"/>
          </a:xfrm>
          <a:prstGeom prst="rect">
            <a:avLst/>
          </a:prstGeom>
        </p:spPr>
      </p:pic>
      <p:sp>
        <p:nvSpPr>
          <p:cNvPr id="5" name="TextBox 4">
            <a:extLst>
              <a:ext uri="{FF2B5EF4-FFF2-40B4-BE49-F238E27FC236}">
                <a16:creationId xmlns:a16="http://schemas.microsoft.com/office/drawing/2014/main" id="{8258D00A-36D5-165F-F318-1535020A1244}"/>
              </a:ext>
            </a:extLst>
          </p:cNvPr>
          <p:cNvSpPr txBox="1"/>
          <p:nvPr/>
        </p:nvSpPr>
        <p:spPr>
          <a:xfrm>
            <a:off x="11550660" y="1869703"/>
            <a:ext cx="717452" cy="307777"/>
          </a:xfrm>
          <a:prstGeom prst="rect">
            <a:avLst/>
          </a:prstGeom>
          <a:noFill/>
        </p:spPr>
        <p:txBody>
          <a:bodyPr wrap="square" rtlCol="0">
            <a:spAutoFit/>
          </a:bodyPr>
          <a:lstStyle/>
          <a:p>
            <a:pPr algn="l"/>
            <a:r>
              <a:rPr lang="en-US" sz="1400" dirty="0">
                <a:solidFill>
                  <a:srgbClr val="000000"/>
                </a:solidFill>
                <a:effectLst/>
                <a:ea typeface="宋体" panose="02010600030101010101" pitchFamily="2" charset="-122"/>
              </a:rPr>
              <a:t>token</a:t>
            </a:r>
            <a:endParaRPr lang="en-US" sz="1000" dirty="0">
              <a:solidFill>
                <a:srgbClr val="000000"/>
              </a:solidFill>
              <a:effectLst/>
              <a:ea typeface="宋体" panose="02010600030101010101" pitchFamily="2" charset="-122"/>
            </a:endParaRPr>
          </a:p>
        </p:txBody>
      </p:sp>
      <p:pic>
        <p:nvPicPr>
          <p:cNvPr id="8" name="Picture 7">
            <a:extLst>
              <a:ext uri="{FF2B5EF4-FFF2-40B4-BE49-F238E27FC236}">
                <a16:creationId xmlns:a16="http://schemas.microsoft.com/office/drawing/2014/main" id="{4BA60615-4798-D37D-4EC6-42E1A7CE5252}"/>
              </a:ext>
            </a:extLst>
          </p:cNvPr>
          <p:cNvPicPr>
            <a:picLocks noChangeAspect="1"/>
          </p:cNvPicPr>
          <p:nvPr/>
        </p:nvPicPr>
        <p:blipFill>
          <a:blip r:embed="rId4"/>
          <a:stretch>
            <a:fillRect/>
          </a:stretch>
        </p:blipFill>
        <p:spPr>
          <a:xfrm>
            <a:off x="1758461" y="3859990"/>
            <a:ext cx="9673883" cy="2987990"/>
          </a:xfrm>
          <a:prstGeom prst="rect">
            <a:avLst/>
          </a:prstGeom>
        </p:spPr>
      </p:pic>
      <p:cxnSp>
        <p:nvCxnSpPr>
          <p:cNvPr id="9" name="直接连接符 8">
            <a:extLst>
              <a:ext uri="{FF2B5EF4-FFF2-40B4-BE49-F238E27FC236}">
                <a16:creationId xmlns:a16="http://schemas.microsoft.com/office/drawing/2014/main" id="{CC566988-DA3D-4039-6380-F0A8CFD1642D}"/>
              </a:ext>
            </a:extLst>
          </p:cNvPr>
          <p:cNvCxnSpPr>
            <a:cxnSpLocks/>
            <a:endCxn id="4" idx="1"/>
          </p:cNvCxnSpPr>
          <p:nvPr/>
        </p:nvCxnSpPr>
        <p:spPr>
          <a:xfrm>
            <a:off x="5435600" y="1473200"/>
            <a:ext cx="1391921" cy="221170"/>
          </a:xfrm>
          <a:prstGeom prst="line">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C0059A40-2EA1-CC7A-C0DB-81FD3AE47A1F}"/>
              </a:ext>
            </a:extLst>
          </p:cNvPr>
          <p:cNvCxnSpPr/>
          <p:nvPr/>
        </p:nvCxnSpPr>
        <p:spPr>
          <a:xfrm>
            <a:off x="4561840" y="4958080"/>
            <a:ext cx="1371600" cy="83312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71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Method-</a:t>
            </a:r>
            <a:r>
              <a:rPr lang="en-US" altLang="zh-CN" sz="3600" b="1" dirty="0">
                <a:solidFill>
                  <a:srgbClr val="000000"/>
                </a:solidFill>
                <a:effectLst/>
                <a:latin typeface="微软雅黑" panose="020B0503020204020204" pitchFamily="34" charset="-122"/>
                <a:ea typeface="微软雅黑" panose="020B0503020204020204" pitchFamily="34" charset="-122"/>
              </a:rPr>
              <a:t>Self-adaptive </a:t>
            </a:r>
            <a:r>
              <a:rPr lang="en-US" altLang="zh-CN" sz="3600" b="1" dirty="0">
                <a:solidFill>
                  <a:srgbClr val="000000"/>
                </a:solidFill>
                <a:effectLst/>
                <a:highlight>
                  <a:srgbClr val="FFFF00"/>
                </a:highlight>
                <a:latin typeface="微软雅黑" panose="020B0503020204020204" pitchFamily="34" charset="-122"/>
                <a:ea typeface="微软雅黑" panose="020B0503020204020204" pitchFamily="34" charset="-122"/>
              </a:rPr>
              <a:t>fallback</a:t>
            </a:r>
            <a:r>
              <a:rPr lang="en-US" altLang="zh-CN" sz="3600" b="1" dirty="0">
                <a:solidFill>
                  <a:srgbClr val="000000"/>
                </a:solidFill>
                <a:effectLst/>
                <a:latin typeface="微软雅黑" panose="020B0503020204020204" pitchFamily="34" charset="-122"/>
                <a:ea typeface="微软雅黑" panose="020B0503020204020204" pitchFamily="34" charset="-122"/>
              </a:rPr>
              <a:t> strategy </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9501466" cy="3255699"/>
              </a:xfrm>
              <a:prstGeom prst="rect">
                <a:avLst/>
              </a:prstGeom>
              <a:noFill/>
            </p:spPr>
            <p:txBody>
              <a:bodyPr wrap="square" rtlCol="0">
                <a:spAutoFit/>
              </a:bodyPr>
              <a:lstStyle/>
              <a:p>
                <a:pPr marL="285750" indent="-285750" algn="l" fontAlgn="base">
                  <a:buFont typeface="Wingdings" panose="05000000000000000000" pitchFamily="2" charset="2"/>
                  <a:buChar char="Ø"/>
                </a:pPr>
                <a:r>
                  <a:rPr lang="zh-CN" altLang="en-US" dirty="0">
                    <a:latin typeface="+mn-ea"/>
                  </a:rPr>
                  <a:t>目标：确定</a:t>
                </a:r>
                <a:r>
                  <a:rPr lang="zh-CN" altLang="en-US" b="1" dirty="0">
                    <a:latin typeface="+mn-ea"/>
                  </a:rPr>
                  <a:t>何时启动</a:t>
                </a:r>
                <a:r>
                  <a:rPr lang="en-US" altLang="zh-CN" dirty="0">
                    <a:latin typeface="+mn-ea"/>
                  </a:rPr>
                  <a:t>verification</a:t>
                </a:r>
                <a:r>
                  <a:rPr lang="zh-CN" altLang="en-US" dirty="0">
                    <a:latin typeface="+mn-ea"/>
                  </a:rPr>
                  <a:t>步骤（上页）</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每次生成</a:t>
                </a:r>
                <a:r>
                  <a:rPr lang="en-US" altLang="zh-CN" dirty="0">
                    <a:latin typeface="+mn-ea"/>
                  </a:rPr>
                  <a:t>token</a:t>
                </a:r>
                <a:r>
                  <a:rPr lang="zh-CN" altLang="en-US" dirty="0">
                    <a:latin typeface="+mn-ea"/>
                  </a:rPr>
                  <a:t>后，计算</a:t>
                </a:r>
                <a:r>
                  <a:rPr lang="en-US" altLang="zh-CN" dirty="0">
                    <a:latin typeface="+mn-ea"/>
                  </a:rPr>
                  <a:t>Tc,</a:t>
                </a:r>
                <a:r>
                  <a:rPr lang="zh-CN" altLang="en-US" dirty="0">
                    <a:latin typeface="+mn-ea"/>
                  </a:rPr>
                  <a:t>如果小于</a:t>
                </a:r>
                <a:r>
                  <a:rPr lang="en-US" altLang="zh-CN" dirty="0">
                    <a:latin typeface="+mn-ea"/>
                  </a:rPr>
                  <a:t>a</a:t>
                </a:r>
                <a:r>
                  <a:rPr lang="zh-CN" altLang="en-US" dirty="0">
                    <a:latin typeface="+mn-ea"/>
                  </a:rPr>
                  <a:t>，执行回退并启用验证，并更新</a:t>
                </a:r>
                <a:r>
                  <a:rPr lang="en-US" altLang="zh-CN" dirty="0">
                    <a:latin typeface="+mn-ea"/>
                  </a:rPr>
                  <a:t>a</a:t>
                </a:r>
              </a:p>
              <a:p>
                <a:pPr marL="742950" lvl="1" indent="-285750" fontAlgn="base">
                  <a:buFont typeface="Wingdings" panose="05000000000000000000" pitchFamily="2" charset="2"/>
                  <a:buChar char="Ø"/>
                </a:pPr>
                <a:r>
                  <a:rPr lang="en-US" altLang="zh-CN" dirty="0">
                    <a:latin typeface="+mn-ea"/>
                  </a:rPr>
                  <a:t>Tree-cumulative confidence (</a:t>
                </a:r>
                <a:r>
                  <a:rPr lang="zh-CN" altLang="en-US" dirty="0">
                    <a:latin typeface="+mn-ea"/>
                  </a:rPr>
                  <a:t>𝑇𝑐 </a:t>
                </a:r>
                <a:r>
                  <a:rPr lang="en-US" altLang="zh-CN" dirty="0">
                    <a:latin typeface="+mn-ea"/>
                  </a:rPr>
                  <a:t>)</a:t>
                </a:r>
                <a:r>
                  <a:rPr lang="zh-CN" altLang="en-US" dirty="0">
                    <a:latin typeface="+mn-ea"/>
                  </a:rPr>
                  <a:t>：使用树累积置信度作为触发回退的决策变量，综合评估全局不确定性。</a:t>
                </a:r>
                <a:endParaRPr lang="en-US" altLang="zh-CN" dirty="0">
                  <a:latin typeface="+mn-ea"/>
                </a:endParaRPr>
              </a:p>
              <a:p>
                <a:pPr marL="1200150" lvl="2" indent="-285750" fontAlgn="base">
                  <a:buFont typeface="Wingdings" panose="05000000000000000000" pitchFamily="2" charset="2"/>
                  <a:buChar char="Ø"/>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𝑚𝑎𝑥</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=1</m:t>
                        </m:r>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oMath>
                </a14:m>
                <a:endParaRPr lang="en-US" altLang="zh-CN" dirty="0">
                  <a:latin typeface="+mn-ea"/>
                </a:endParaRPr>
              </a:p>
              <a:p>
                <a:pPr marL="742950" lvl="1" indent="-285750" fontAlgn="base">
                  <a:buFont typeface="Wingdings" panose="05000000000000000000" pitchFamily="2" charset="2"/>
                  <a:buChar char="Ø"/>
                </a:pPr>
                <a:endParaRPr lang="en-US" altLang="zh-CN" dirty="0">
                  <a:latin typeface="+mn-ea"/>
                </a:endParaRPr>
              </a:p>
              <a:p>
                <a:pPr marL="742950" lvl="1" indent="-285750" fontAlgn="base">
                  <a:buFont typeface="Wingdings" panose="05000000000000000000" pitchFamily="2" charset="2"/>
                  <a:buChar char="Ø"/>
                </a:pPr>
                <a:r>
                  <a:rPr lang="zh-CN" altLang="en-US" dirty="0">
                    <a:latin typeface="+mn-ea"/>
                  </a:rPr>
                  <a:t>自适应阈值</a:t>
                </a:r>
                <a:r>
                  <a:rPr lang="en-US" altLang="zh-CN" dirty="0">
                    <a:latin typeface="+mn-ea"/>
                  </a:rPr>
                  <a:t>a</a:t>
                </a:r>
                <a:r>
                  <a:rPr lang="zh-CN" altLang="en-US" dirty="0">
                    <a:latin typeface="+mn-ea"/>
                  </a:rPr>
                  <a:t>：根据历史数据动态调整验证阈值，最小化验证时间。</a:t>
                </a:r>
                <a:endParaRPr lang="en-US" altLang="zh-CN" dirty="0">
                  <a:latin typeface="+mn-ea"/>
                </a:endParaRPr>
              </a:p>
              <a:p>
                <a:pPr marL="1200150" lvl="2" indent="-285750" fontAlgn="base">
                  <a:buFont typeface="Wingdings" panose="05000000000000000000" pitchFamily="2" charset="2"/>
                  <a:buChar char="Ø"/>
                </a:pPr>
                <a:r>
                  <a:rPr lang="zh-CN" altLang="en-US" dirty="0">
                    <a:latin typeface="+mn-ea"/>
                  </a:rPr>
                  <a:t>调整阈值来影响验证频率</a:t>
                </a:r>
                <a:endParaRPr lang="en-US" altLang="zh-CN" dirty="0">
                  <a:latin typeface="+mn-ea"/>
                </a:endParaRPr>
              </a:p>
              <a:p>
                <a:pPr marL="1200150" lvl="2" indent="-285750" fontAlgn="base">
                  <a:buFont typeface="Wingdings" panose="05000000000000000000" pitchFamily="2" charset="2"/>
                  <a:buChar char="Ø"/>
                </a:pPr>
                <a:r>
                  <a:rPr lang="zh-CN" altLang="en-US" dirty="0">
                    <a:latin typeface="+mn-ea"/>
                  </a:rPr>
                  <a:t>历史生成结果正确率越高的小</a:t>
                </a:r>
                <a:r>
                  <a:rPr lang="en-US" altLang="zh-CN" dirty="0">
                    <a:latin typeface="+mn-ea"/>
                  </a:rPr>
                  <a:t>LLM</a:t>
                </a:r>
                <a:r>
                  <a:rPr lang="zh-CN" altLang="en-US" dirty="0">
                    <a:latin typeface="+mn-ea"/>
                  </a:rPr>
                  <a:t>验证频率应越低</a:t>
                </a:r>
                <a:endParaRPr lang="en-US" altLang="zh-CN" dirty="0">
                  <a:latin typeface="+mn-ea"/>
                </a:endParaRPr>
              </a:p>
              <a:p>
                <a:pPr marL="742950" lvl="1" indent="-285750" fontAlgn="base">
                  <a:buFont typeface="Wingdings" panose="05000000000000000000" pitchFamily="2" charset="2"/>
                  <a:buChar char="Ø"/>
                </a:pPr>
                <a:endParaRPr lang="zh-CN" altLang="en-US" dirty="0">
                  <a:latin typeface="+mn-ea"/>
                </a:endParaRPr>
              </a:p>
            </p:txBody>
          </p:sp>
        </mc:Choice>
        <mc:Fallback xmlns="">
          <p:sp>
            <p:nvSpPr>
              <p:cNvPr id="7" name="文本框 6">
                <a:extLst>
                  <a:ext uri="{FF2B5EF4-FFF2-40B4-BE49-F238E27FC236}">
                    <a16:creationId xmlns:a16="http://schemas.microsoft.com/office/drawing/2014/main" id="{F80A3126-30A2-EC0E-8DDA-1CE513011212}"/>
                  </a:ext>
                </a:extLst>
              </p:cNvPr>
              <p:cNvSpPr txBox="1">
                <a:spLocks noRot="1" noChangeAspect="1" noMove="1" noResize="1" noEditPoints="1" noAdjustHandles="1" noChangeArrowheads="1" noChangeShapeType="1" noTextEdit="1"/>
              </p:cNvSpPr>
              <p:nvPr/>
            </p:nvSpPr>
            <p:spPr>
              <a:xfrm>
                <a:off x="282614" y="1023318"/>
                <a:ext cx="9501466" cy="3255699"/>
              </a:xfrm>
              <a:prstGeom prst="rect">
                <a:avLst/>
              </a:prstGeom>
              <a:blipFill>
                <a:blip r:embed="rId3"/>
                <a:stretch>
                  <a:fillRect l="-385" t="-1124"/>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7E51C1F6-B904-EA49-F140-C7360B487DFB}"/>
              </a:ext>
            </a:extLst>
          </p:cNvPr>
          <p:cNvPicPr>
            <a:picLocks noChangeAspect="1"/>
          </p:cNvPicPr>
          <p:nvPr/>
        </p:nvPicPr>
        <p:blipFill>
          <a:blip r:embed="rId4"/>
          <a:stretch>
            <a:fillRect/>
          </a:stretch>
        </p:blipFill>
        <p:spPr>
          <a:xfrm>
            <a:off x="1298824" y="3923962"/>
            <a:ext cx="5631954" cy="1212358"/>
          </a:xfrm>
          <a:prstGeom prst="rect">
            <a:avLst/>
          </a:prstGeom>
        </p:spPr>
      </p:pic>
      <p:sp>
        <p:nvSpPr>
          <p:cNvPr id="13" name="文本框 12">
            <a:extLst>
              <a:ext uri="{FF2B5EF4-FFF2-40B4-BE49-F238E27FC236}">
                <a16:creationId xmlns:a16="http://schemas.microsoft.com/office/drawing/2014/main" id="{08DE6098-64D5-D581-7075-CCBFE790C3FD}"/>
              </a:ext>
            </a:extLst>
          </p:cNvPr>
          <p:cNvSpPr txBox="1"/>
          <p:nvPr/>
        </p:nvSpPr>
        <p:spPr>
          <a:xfrm>
            <a:off x="2997200" y="5136320"/>
            <a:ext cx="1930400" cy="369332"/>
          </a:xfrm>
          <a:prstGeom prst="rect">
            <a:avLst/>
          </a:prstGeom>
          <a:noFill/>
        </p:spPr>
        <p:txBody>
          <a:bodyPr wrap="square" rtlCol="0">
            <a:spAutoFit/>
          </a:bodyPr>
          <a:lstStyle/>
          <a:p>
            <a:pPr algn="l"/>
            <a:r>
              <a:rPr lang="zh-CN" altLang="en-US" dirty="0">
                <a:latin typeface="+mn-ea"/>
              </a:rPr>
              <a:t>阈值更新公式</a:t>
            </a:r>
          </a:p>
        </p:txBody>
      </p:sp>
    </p:spTree>
    <p:extLst>
      <p:ext uri="{BB962C8B-B14F-4D97-AF65-F5344CB8AC3E}">
        <p14:creationId xmlns:p14="http://schemas.microsoft.com/office/powerpoint/2010/main" val="3916375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Method-Speculative Generation</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9501466" cy="2585323"/>
          </a:xfrm>
          <a:prstGeom prst="rect">
            <a:avLst/>
          </a:prstGeom>
          <a:noFill/>
        </p:spPr>
        <p:txBody>
          <a:bodyPr wrap="square" rtlCol="0">
            <a:spAutoFit/>
          </a:bodyPr>
          <a:lstStyle/>
          <a:p>
            <a:pPr marL="285750" indent="-285750" algn="l" fontAlgn="base">
              <a:buFont typeface="Wingdings" panose="05000000000000000000" pitchFamily="2" charset="2"/>
              <a:buChar char="Ø"/>
            </a:pPr>
            <a:r>
              <a:rPr lang="zh-CN" altLang="en-US" dirty="0">
                <a:latin typeface="+mn-ea"/>
              </a:rPr>
              <a:t>目标：因为小</a:t>
            </a:r>
            <a:r>
              <a:rPr lang="en-US" altLang="zh-CN" dirty="0">
                <a:latin typeface="+mn-ea"/>
              </a:rPr>
              <a:t>LLM</a:t>
            </a:r>
            <a:r>
              <a:rPr lang="zh-CN" altLang="en-US" dirty="0">
                <a:latin typeface="+mn-ea"/>
              </a:rPr>
              <a:t>生成的</a:t>
            </a:r>
            <a:r>
              <a:rPr lang="en-US" altLang="zh-CN" dirty="0">
                <a:latin typeface="+mn-ea"/>
              </a:rPr>
              <a:t>token</a:t>
            </a:r>
            <a:r>
              <a:rPr lang="zh-CN" altLang="en-US" dirty="0">
                <a:latin typeface="+mn-ea"/>
              </a:rPr>
              <a:t>可能正确，所以可以在验证的同时进行生成</a:t>
            </a:r>
            <a:r>
              <a:rPr lang="en-US" altLang="zh-CN" dirty="0">
                <a:latin typeface="+mn-ea"/>
              </a:rPr>
              <a:t>token</a:t>
            </a:r>
            <a:r>
              <a:rPr lang="zh-CN" altLang="en-US" dirty="0">
                <a:latin typeface="+mn-ea"/>
              </a:rPr>
              <a:t>。所以涉及到一些</a:t>
            </a:r>
            <a:r>
              <a:rPr lang="en-US" altLang="zh-CN" dirty="0">
                <a:latin typeface="+mn-ea"/>
              </a:rPr>
              <a:t>pipeline</a:t>
            </a:r>
            <a:r>
              <a:rPr lang="zh-CN" altLang="en-US" dirty="0">
                <a:latin typeface="+mn-ea"/>
              </a:rPr>
              <a:t>如何安排的问题。</a:t>
            </a:r>
            <a:endParaRPr lang="en-US" altLang="zh-CN" dirty="0">
              <a:latin typeface="+mn-ea"/>
            </a:endParaRP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并行执行仅会轻微影响</a:t>
            </a:r>
            <a:r>
              <a:rPr lang="zh-CN" altLang="en-US" b="1" dirty="0">
                <a:latin typeface="+mn-ea"/>
              </a:rPr>
              <a:t>计算延时</a:t>
            </a:r>
            <a:r>
              <a:rPr lang="zh-CN" altLang="en-US" dirty="0">
                <a:latin typeface="+mn-ea"/>
              </a:rPr>
              <a:t>，所以可行，</a:t>
            </a:r>
            <a:br>
              <a:rPr lang="en-US" altLang="zh-CN" dirty="0">
                <a:latin typeface="+mn-ea"/>
              </a:rPr>
            </a:br>
            <a:r>
              <a:rPr lang="zh-CN" altLang="en-US" dirty="0">
                <a:latin typeface="+mn-ea"/>
              </a:rPr>
              <a:t>但在内存占用超过</a:t>
            </a:r>
            <a:r>
              <a:rPr lang="en-US" altLang="zh-CN" dirty="0">
                <a:latin typeface="+mn-ea"/>
              </a:rPr>
              <a:t>90%</a:t>
            </a:r>
            <a:r>
              <a:rPr lang="zh-CN" altLang="en-US" dirty="0">
                <a:latin typeface="+mn-ea"/>
              </a:rPr>
              <a:t>时，并行执行会造成</a:t>
            </a:r>
            <a:r>
              <a:rPr lang="en-US" altLang="zh-CN" dirty="0">
                <a:latin typeface="+mn-ea"/>
              </a:rPr>
              <a:t>loading</a:t>
            </a:r>
            <a:r>
              <a:rPr lang="zh-CN" altLang="en-US" dirty="0">
                <a:latin typeface="+mn-ea"/>
              </a:rPr>
              <a:t>显著</a:t>
            </a:r>
            <a:br>
              <a:rPr lang="en-US" altLang="zh-CN" dirty="0">
                <a:latin typeface="+mn-ea"/>
              </a:rPr>
            </a:br>
            <a:r>
              <a:rPr lang="zh-CN" altLang="en-US" dirty="0">
                <a:latin typeface="+mn-ea"/>
              </a:rPr>
              <a:t>延时，因为内存争用，所以在</a:t>
            </a:r>
            <a:r>
              <a:rPr lang="en-US" altLang="zh-CN" dirty="0">
                <a:latin typeface="+mn-ea"/>
              </a:rPr>
              <a:t>UL</a:t>
            </a:r>
            <a:r>
              <a:rPr lang="zh-CN" altLang="en-US" dirty="0">
                <a:latin typeface="+mn-ea"/>
              </a:rPr>
              <a:t>阶段不并行执行</a:t>
            </a:r>
            <a:endParaRPr lang="en-US" altLang="zh-CN" dirty="0">
              <a:latin typeface="+mn-ea"/>
            </a:endParaRPr>
          </a:p>
          <a:p>
            <a:pPr marL="285750" indent="-285750" fontAlgn="base">
              <a:buFont typeface="Wingdings" panose="05000000000000000000" pitchFamily="2" charset="2"/>
              <a:buChar char="Ø"/>
            </a:pPr>
            <a:r>
              <a:rPr lang="en-US" altLang="zh-CN" dirty="0">
                <a:latin typeface="+mn-ea"/>
              </a:rPr>
              <a:t>PIPELINE</a:t>
            </a:r>
          </a:p>
          <a:p>
            <a:pPr marL="742950" lvl="1" indent="-285750" fontAlgn="base">
              <a:buFont typeface="Wingdings" panose="05000000000000000000" pitchFamily="2" charset="2"/>
              <a:buChar char="Ø"/>
            </a:pPr>
            <a:r>
              <a:rPr lang="zh-CN" altLang="en-US" dirty="0">
                <a:latin typeface="+mn-ea"/>
              </a:rPr>
              <a:t>进行推测解码除非验证过程加载的参数低于</a:t>
            </a:r>
            <a:br>
              <a:rPr lang="en-US" altLang="zh-CN" dirty="0">
                <a:latin typeface="+mn-ea"/>
              </a:rPr>
            </a:br>
            <a:r>
              <a:rPr lang="zh-CN" altLang="en-US" dirty="0">
                <a:latin typeface="+mn-ea"/>
              </a:rPr>
              <a:t>内存预算（黄色），以避免处理器和内存竞争。</a:t>
            </a:r>
            <a:endParaRPr lang="en-US" altLang="zh-CN" dirty="0">
              <a:latin typeface="+mn-ea"/>
            </a:endParaRPr>
          </a:p>
        </p:txBody>
      </p:sp>
      <p:pic>
        <p:nvPicPr>
          <p:cNvPr id="8" name="图片 7">
            <a:extLst>
              <a:ext uri="{FF2B5EF4-FFF2-40B4-BE49-F238E27FC236}">
                <a16:creationId xmlns:a16="http://schemas.microsoft.com/office/drawing/2014/main" id="{4D6F6ED8-EC12-66A3-E906-5FC482BAF61E}"/>
              </a:ext>
            </a:extLst>
          </p:cNvPr>
          <p:cNvPicPr>
            <a:picLocks noChangeAspect="1"/>
          </p:cNvPicPr>
          <p:nvPr/>
        </p:nvPicPr>
        <p:blipFill>
          <a:blip r:embed="rId3"/>
          <a:stretch>
            <a:fillRect/>
          </a:stretch>
        </p:blipFill>
        <p:spPr>
          <a:xfrm>
            <a:off x="6697512" y="1326506"/>
            <a:ext cx="5396826" cy="2698413"/>
          </a:xfrm>
          <a:prstGeom prst="rect">
            <a:avLst/>
          </a:prstGeom>
        </p:spPr>
      </p:pic>
      <p:sp>
        <p:nvSpPr>
          <p:cNvPr id="9" name="矩形 8">
            <a:extLst>
              <a:ext uri="{FF2B5EF4-FFF2-40B4-BE49-F238E27FC236}">
                <a16:creationId xmlns:a16="http://schemas.microsoft.com/office/drawing/2014/main" id="{A2D09BE5-B286-BB9E-06FD-0C5C31E6714E}"/>
              </a:ext>
            </a:extLst>
          </p:cNvPr>
          <p:cNvSpPr/>
          <p:nvPr/>
        </p:nvSpPr>
        <p:spPr>
          <a:xfrm>
            <a:off x="6817360" y="1920240"/>
            <a:ext cx="264160" cy="3034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24F8707-A283-63FF-81EB-8E689FDD779C}"/>
              </a:ext>
            </a:extLst>
          </p:cNvPr>
          <p:cNvSpPr/>
          <p:nvPr/>
        </p:nvSpPr>
        <p:spPr>
          <a:xfrm>
            <a:off x="9210972" y="2171364"/>
            <a:ext cx="369907" cy="30340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C84BD64C-3910-01A0-B19A-3CFC0A24FA69}"/>
              </a:ext>
            </a:extLst>
          </p:cNvPr>
          <p:cNvCxnSpPr>
            <a:cxnSpLocks/>
          </p:cNvCxnSpPr>
          <p:nvPr/>
        </p:nvCxnSpPr>
        <p:spPr>
          <a:xfrm>
            <a:off x="5110480" y="2042160"/>
            <a:ext cx="281432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8" name="图片 17">
            <a:extLst>
              <a:ext uri="{FF2B5EF4-FFF2-40B4-BE49-F238E27FC236}">
                <a16:creationId xmlns:a16="http://schemas.microsoft.com/office/drawing/2014/main" id="{591B27DE-7DC2-94CC-341F-41B0CFBE1D18}"/>
              </a:ext>
            </a:extLst>
          </p:cNvPr>
          <p:cNvPicPr>
            <a:picLocks noChangeAspect="1"/>
          </p:cNvPicPr>
          <p:nvPr/>
        </p:nvPicPr>
        <p:blipFill>
          <a:blip r:embed="rId4"/>
          <a:srcRect b="16769"/>
          <a:stretch/>
        </p:blipFill>
        <p:spPr>
          <a:xfrm>
            <a:off x="1635759" y="4005984"/>
            <a:ext cx="10556241" cy="2851542"/>
          </a:xfrm>
          <a:prstGeom prst="rect">
            <a:avLst/>
          </a:prstGeom>
        </p:spPr>
      </p:pic>
      <p:sp>
        <p:nvSpPr>
          <p:cNvPr id="20" name="矩形 19">
            <a:extLst>
              <a:ext uri="{FF2B5EF4-FFF2-40B4-BE49-F238E27FC236}">
                <a16:creationId xmlns:a16="http://schemas.microsoft.com/office/drawing/2014/main" id="{D5049531-BFD8-DB44-4A70-1803C94A0B51}"/>
              </a:ext>
            </a:extLst>
          </p:cNvPr>
          <p:cNvSpPr/>
          <p:nvPr/>
        </p:nvSpPr>
        <p:spPr>
          <a:xfrm>
            <a:off x="4198152" y="4024919"/>
            <a:ext cx="1511768" cy="50644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ABAE26C-F24D-127A-E3B2-C52AE2E8792B}"/>
              </a:ext>
            </a:extLst>
          </p:cNvPr>
          <p:cNvSpPr txBox="1"/>
          <p:nvPr/>
        </p:nvSpPr>
        <p:spPr>
          <a:xfrm>
            <a:off x="4401351" y="3611820"/>
            <a:ext cx="1308569" cy="369332"/>
          </a:xfrm>
          <a:prstGeom prst="rect">
            <a:avLst/>
          </a:prstGeom>
          <a:noFill/>
        </p:spPr>
        <p:txBody>
          <a:bodyPr wrap="square" rtlCol="0">
            <a:spAutoFit/>
          </a:bodyPr>
          <a:lstStyle/>
          <a:p>
            <a:pPr algn="l"/>
            <a:r>
              <a:rPr lang="zh-CN" altLang="en-US" dirty="0">
                <a:latin typeface="+mn-ea"/>
              </a:rPr>
              <a:t>手动设定</a:t>
            </a:r>
          </a:p>
        </p:txBody>
      </p:sp>
      <p:cxnSp>
        <p:nvCxnSpPr>
          <p:cNvPr id="23" name="直接连接符 22">
            <a:extLst>
              <a:ext uri="{FF2B5EF4-FFF2-40B4-BE49-F238E27FC236}">
                <a16:creationId xmlns:a16="http://schemas.microsoft.com/office/drawing/2014/main" id="{00BA00DE-A360-D1A1-B2AA-952EC9BFA7AF}"/>
              </a:ext>
            </a:extLst>
          </p:cNvPr>
          <p:cNvCxnSpPr/>
          <p:nvPr/>
        </p:nvCxnSpPr>
        <p:spPr>
          <a:xfrm>
            <a:off x="5354320" y="5191760"/>
            <a:ext cx="0" cy="751840"/>
          </a:xfrm>
          <a:prstGeom prst="line">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a:extLst>
              <a:ext uri="{FF2B5EF4-FFF2-40B4-BE49-F238E27FC236}">
                <a16:creationId xmlns:a16="http://schemas.microsoft.com/office/drawing/2014/main" id="{06987B80-74AE-C902-3A52-3B08BDAEDEC3}"/>
              </a:ext>
            </a:extLst>
          </p:cNvPr>
          <p:cNvCxnSpPr>
            <a:cxnSpLocks/>
          </p:cNvCxnSpPr>
          <p:nvPr/>
        </p:nvCxnSpPr>
        <p:spPr>
          <a:xfrm>
            <a:off x="7853680" y="5506720"/>
            <a:ext cx="487680" cy="0"/>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17AF8B0E-4CAB-9CCC-B56B-B98D5FB76239}"/>
              </a:ext>
            </a:extLst>
          </p:cNvPr>
          <p:cNvSpPr txBox="1"/>
          <p:nvPr/>
        </p:nvSpPr>
        <p:spPr>
          <a:xfrm>
            <a:off x="479919" y="4040159"/>
            <a:ext cx="2031325" cy="369332"/>
          </a:xfrm>
          <a:prstGeom prst="rect">
            <a:avLst/>
          </a:prstGeom>
          <a:noFill/>
        </p:spPr>
        <p:txBody>
          <a:bodyPr wrap="none" rtlCol="0">
            <a:spAutoFit/>
          </a:bodyPr>
          <a:lstStyle/>
          <a:p>
            <a:pPr algn="l"/>
            <a:r>
              <a:rPr lang="zh-CN" altLang="en-US" dirty="0">
                <a:latin typeface="+mn-ea"/>
              </a:rPr>
              <a:t>不进行推测性解码</a:t>
            </a:r>
          </a:p>
        </p:txBody>
      </p:sp>
      <p:cxnSp>
        <p:nvCxnSpPr>
          <p:cNvPr id="30" name="直接箭头连接符 29">
            <a:extLst>
              <a:ext uri="{FF2B5EF4-FFF2-40B4-BE49-F238E27FC236}">
                <a16:creationId xmlns:a16="http://schemas.microsoft.com/office/drawing/2014/main" id="{B65EA785-F552-F46E-1B95-2DF47E635FCE}"/>
              </a:ext>
            </a:extLst>
          </p:cNvPr>
          <p:cNvCxnSpPr>
            <a:stCxn id="28" idx="3"/>
          </p:cNvCxnSpPr>
          <p:nvPr/>
        </p:nvCxnSpPr>
        <p:spPr>
          <a:xfrm>
            <a:off x="2511244" y="4224825"/>
            <a:ext cx="5623119" cy="180263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844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example</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4" name="图片 3">
            <a:extLst>
              <a:ext uri="{FF2B5EF4-FFF2-40B4-BE49-F238E27FC236}">
                <a16:creationId xmlns:a16="http://schemas.microsoft.com/office/drawing/2014/main" id="{F68EC14F-1B67-E693-4415-79FB9F1D0FFD}"/>
              </a:ext>
            </a:extLst>
          </p:cNvPr>
          <p:cNvPicPr>
            <a:picLocks noChangeAspect="1"/>
          </p:cNvPicPr>
          <p:nvPr/>
        </p:nvPicPr>
        <p:blipFill>
          <a:blip r:embed="rId3"/>
          <a:stretch>
            <a:fillRect/>
          </a:stretch>
        </p:blipFill>
        <p:spPr>
          <a:xfrm>
            <a:off x="0" y="1023318"/>
            <a:ext cx="12192000" cy="3430143"/>
          </a:xfrm>
          <a:prstGeom prst="rect">
            <a:avLst/>
          </a:prstGeom>
        </p:spPr>
      </p:pic>
    </p:spTree>
    <p:extLst>
      <p:ext uri="{BB962C8B-B14F-4D97-AF65-F5344CB8AC3E}">
        <p14:creationId xmlns:p14="http://schemas.microsoft.com/office/powerpoint/2010/main" val="388407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exp</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11787465"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代码：未开源，</a:t>
            </a:r>
            <a:r>
              <a:rPr lang="en-US" altLang="zh-CN" dirty="0">
                <a:latin typeface="+mn-ea"/>
              </a:rPr>
              <a:t>4.5k </a:t>
            </a:r>
            <a:r>
              <a:rPr lang="en-US" altLang="zh-CN" dirty="0" err="1">
                <a:latin typeface="+mn-ea"/>
              </a:rPr>
              <a:t>SLoC</a:t>
            </a:r>
            <a:r>
              <a:rPr lang="en-US" altLang="zh-CN" dirty="0">
                <a:latin typeface="+mn-ea"/>
              </a:rPr>
              <a:t> (Python: 3,500 and C/C++: 1,000)</a:t>
            </a:r>
          </a:p>
          <a:p>
            <a:pPr marL="285750" indent="-285750" algn="l" fontAlgn="base">
              <a:buFont typeface="Wingdings" panose="05000000000000000000" pitchFamily="2" charset="2"/>
              <a:buChar char="Ø"/>
            </a:pPr>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测试环境</a:t>
            </a:r>
            <a:endParaRPr lang="en-US" altLang="zh-CN" dirty="0">
              <a:latin typeface="+mn-ea"/>
            </a:endParaRPr>
          </a:p>
          <a:p>
            <a:pPr marL="742950" lvl="1" indent="-285750" fontAlgn="base">
              <a:buFont typeface="Wingdings" panose="05000000000000000000" pitchFamily="2" charset="2"/>
              <a:buChar char="Ø"/>
            </a:pPr>
            <a:r>
              <a:rPr lang="zh-CN" altLang="en-US" dirty="0">
                <a:latin typeface="+mn-ea"/>
              </a:rPr>
              <a:t>使用</a:t>
            </a:r>
            <a:r>
              <a:rPr lang="en-US" altLang="zh-CN" dirty="0" err="1">
                <a:latin typeface="+mn-ea"/>
              </a:rPr>
              <a:t>PyTorch</a:t>
            </a:r>
            <a:r>
              <a:rPr lang="zh-CN" altLang="en-US" dirty="0">
                <a:latin typeface="+mn-ea"/>
              </a:rPr>
              <a:t>和</a:t>
            </a:r>
            <a:r>
              <a:rPr lang="en-US" altLang="zh-CN" dirty="0">
                <a:latin typeface="+mn-ea"/>
              </a:rPr>
              <a:t>llama.cpp</a:t>
            </a:r>
            <a:r>
              <a:rPr lang="zh-CN" altLang="en-US" dirty="0">
                <a:latin typeface="+mn-ea"/>
              </a:rPr>
              <a:t>作为后端</a:t>
            </a:r>
            <a:endParaRPr lang="en-US" altLang="zh-CN" dirty="0">
              <a:latin typeface="+mn-ea"/>
            </a:endParaRPr>
          </a:p>
          <a:p>
            <a:pPr marL="742950" lvl="1" indent="-285750" fontAlgn="base">
              <a:buFont typeface="Wingdings" panose="05000000000000000000" pitchFamily="2" charset="2"/>
              <a:buChar char="Ø"/>
            </a:pPr>
            <a:r>
              <a:rPr lang="zh-CN" altLang="en-US" dirty="0">
                <a:latin typeface="+mn-ea"/>
              </a:rPr>
              <a:t>测试平台包括两个</a:t>
            </a:r>
            <a:r>
              <a:rPr lang="en-US" altLang="zh-CN" dirty="0">
                <a:latin typeface="+mn-ea"/>
              </a:rPr>
              <a:t>IoT</a:t>
            </a:r>
            <a:r>
              <a:rPr lang="zh-CN" altLang="en-US" dirty="0">
                <a:latin typeface="+mn-ea"/>
              </a:rPr>
              <a:t>设备（</a:t>
            </a:r>
            <a:r>
              <a:rPr lang="en-US" altLang="zh-CN" dirty="0">
                <a:latin typeface="+mn-ea"/>
              </a:rPr>
              <a:t>Jetson TX2</a:t>
            </a:r>
            <a:r>
              <a:rPr lang="zh-CN" altLang="en-US" dirty="0">
                <a:latin typeface="+mn-ea"/>
              </a:rPr>
              <a:t>和</a:t>
            </a:r>
            <a:r>
              <a:rPr lang="en-US" altLang="zh-CN" dirty="0">
                <a:latin typeface="+mn-ea"/>
              </a:rPr>
              <a:t>Jetson Orin NX</a:t>
            </a:r>
            <a:r>
              <a:rPr lang="zh-CN" altLang="en-US" dirty="0">
                <a:latin typeface="+mn-ea"/>
              </a:rPr>
              <a:t>）和两个智能手机（</a:t>
            </a:r>
            <a:r>
              <a:rPr lang="en-US" altLang="zh-CN" dirty="0">
                <a:latin typeface="+mn-ea"/>
              </a:rPr>
              <a:t>Xiaomi 10</a:t>
            </a:r>
            <a:r>
              <a:rPr lang="zh-CN" altLang="en-US" dirty="0">
                <a:latin typeface="+mn-ea"/>
              </a:rPr>
              <a:t>和</a:t>
            </a:r>
            <a:r>
              <a:rPr lang="en-US" altLang="zh-CN" dirty="0">
                <a:latin typeface="+mn-ea"/>
              </a:rPr>
              <a:t>Xiaomi 11</a:t>
            </a:r>
            <a:r>
              <a:rPr lang="zh-CN" altLang="en-US" dirty="0">
                <a:latin typeface="+mn-ea"/>
              </a:rPr>
              <a:t>）</a:t>
            </a:r>
            <a:endParaRPr lang="en-US" altLang="zh-CN" dirty="0">
              <a:latin typeface="+mn-ea"/>
            </a:endParaRPr>
          </a:p>
          <a:p>
            <a:pPr marL="742950" lvl="1" indent="-285750" fontAlgn="base">
              <a:buFont typeface="Wingdings" panose="05000000000000000000" pitchFamily="2" charset="2"/>
              <a:buChar char="Ø"/>
            </a:pPr>
            <a:r>
              <a:rPr lang="zh-CN" altLang="en-US" dirty="0">
                <a:latin typeface="+mn-ea"/>
              </a:rPr>
              <a:t>测试的</a:t>
            </a:r>
            <a:r>
              <a:rPr lang="en-US" altLang="zh-CN" dirty="0">
                <a:latin typeface="+mn-ea"/>
              </a:rPr>
              <a:t>LLMs</a:t>
            </a:r>
            <a:r>
              <a:rPr lang="zh-CN" altLang="en-US" dirty="0">
                <a:latin typeface="+mn-ea"/>
              </a:rPr>
              <a:t>（</a:t>
            </a:r>
            <a:r>
              <a:rPr lang="en-US" altLang="zh-CN" dirty="0">
                <a:latin typeface="+mn-ea"/>
              </a:rPr>
              <a:t>GPT2</a:t>
            </a:r>
            <a:r>
              <a:rPr lang="zh-CN" altLang="en-US" dirty="0">
                <a:latin typeface="+mn-ea"/>
              </a:rPr>
              <a:t>、</a:t>
            </a:r>
            <a:r>
              <a:rPr lang="en-US" altLang="zh-CN" dirty="0">
                <a:latin typeface="+mn-ea"/>
              </a:rPr>
              <a:t>T5</a:t>
            </a:r>
            <a:r>
              <a:rPr lang="zh-CN" altLang="en-US" dirty="0">
                <a:latin typeface="+mn-ea"/>
              </a:rPr>
              <a:t>、</a:t>
            </a:r>
            <a:r>
              <a:rPr lang="en-US" altLang="zh-CN" dirty="0">
                <a:latin typeface="+mn-ea"/>
              </a:rPr>
              <a:t>mT5</a:t>
            </a:r>
            <a:r>
              <a:rPr lang="zh-CN" altLang="en-US" dirty="0">
                <a:latin typeface="+mn-ea"/>
              </a:rPr>
              <a:t>、</a:t>
            </a:r>
            <a:r>
              <a:rPr lang="en-US" altLang="zh-CN" dirty="0">
                <a:latin typeface="+mn-ea"/>
              </a:rPr>
              <a:t>Bart</a:t>
            </a:r>
            <a:r>
              <a:rPr lang="zh-CN" altLang="en-US" dirty="0">
                <a:latin typeface="+mn-ea"/>
              </a:rPr>
              <a:t>、</a:t>
            </a:r>
            <a:r>
              <a:rPr lang="en-US" altLang="zh-CN" dirty="0">
                <a:latin typeface="+mn-ea"/>
              </a:rPr>
              <a:t>Vicuna</a:t>
            </a:r>
            <a:r>
              <a:rPr lang="zh-CN" altLang="en-US" dirty="0">
                <a:latin typeface="+mn-ea"/>
              </a:rPr>
              <a:t>和</a:t>
            </a:r>
            <a:r>
              <a:rPr lang="en-US" altLang="zh-CN" dirty="0">
                <a:latin typeface="+mn-ea"/>
              </a:rPr>
              <a:t>LLaMa2</a:t>
            </a:r>
            <a:r>
              <a:rPr lang="zh-CN" altLang="en-US" dirty="0">
                <a:latin typeface="+mn-ea"/>
              </a:rPr>
              <a:t>）</a:t>
            </a:r>
            <a:endParaRPr lang="en-US" altLang="zh-CN" dirty="0">
              <a:latin typeface="+mn-ea"/>
            </a:endParaRPr>
          </a:p>
          <a:p>
            <a:pPr marL="742950" lvl="1" indent="-285750" fontAlgn="base">
              <a:buFont typeface="Wingdings" panose="05000000000000000000" pitchFamily="2" charset="2"/>
              <a:buChar char="Ø"/>
            </a:pPr>
            <a:r>
              <a:rPr lang="zh-CN" altLang="en-US" dirty="0">
                <a:latin typeface="+mn-ea"/>
              </a:rPr>
              <a:t>数据集（</a:t>
            </a:r>
            <a:r>
              <a:rPr lang="en-US" altLang="zh-CN" dirty="0">
                <a:latin typeface="+mn-ea"/>
              </a:rPr>
              <a:t>CNN/Daily</a:t>
            </a:r>
            <a:r>
              <a:rPr lang="zh-CN" altLang="en-US" dirty="0">
                <a:latin typeface="+mn-ea"/>
              </a:rPr>
              <a:t>、</a:t>
            </a:r>
            <a:r>
              <a:rPr lang="en-US" altLang="zh-CN" dirty="0" err="1">
                <a:latin typeface="+mn-ea"/>
              </a:rPr>
              <a:t>Wikitext</a:t>
            </a:r>
            <a:r>
              <a:rPr lang="zh-CN" altLang="en-US" dirty="0">
                <a:latin typeface="+mn-ea"/>
              </a:rPr>
              <a:t>、</a:t>
            </a:r>
            <a:r>
              <a:rPr lang="en-US" altLang="zh-CN" dirty="0">
                <a:latin typeface="+mn-ea"/>
              </a:rPr>
              <a:t>iwlt2017</a:t>
            </a:r>
            <a:r>
              <a:rPr lang="zh-CN" altLang="en-US" dirty="0">
                <a:latin typeface="+mn-ea"/>
              </a:rPr>
              <a:t>、</a:t>
            </a:r>
            <a:r>
              <a:rPr lang="en-US" altLang="zh-CN" dirty="0">
                <a:latin typeface="+mn-ea"/>
              </a:rPr>
              <a:t>wmt14/22</a:t>
            </a:r>
            <a:r>
              <a:rPr lang="zh-CN" altLang="en-US" dirty="0">
                <a:latin typeface="+mn-ea"/>
              </a:rPr>
              <a:t>、</a:t>
            </a:r>
            <a:r>
              <a:rPr lang="en-US" altLang="zh-CN" dirty="0" err="1">
                <a:latin typeface="+mn-ea"/>
              </a:rPr>
              <a:t>SQuAD</a:t>
            </a:r>
            <a:r>
              <a:rPr lang="zh-CN" altLang="en-US" dirty="0">
                <a:latin typeface="+mn-ea"/>
              </a:rPr>
              <a:t>、</a:t>
            </a:r>
            <a:r>
              <a:rPr lang="en-US" altLang="zh-CN" dirty="0">
                <a:latin typeface="+mn-ea"/>
              </a:rPr>
              <a:t>parrot</a:t>
            </a:r>
            <a:r>
              <a:rPr lang="zh-CN" altLang="en-US" dirty="0">
                <a:latin typeface="+mn-ea"/>
              </a:rPr>
              <a:t>和</a:t>
            </a:r>
            <a:r>
              <a:rPr lang="en-US" altLang="zh-CN" dirty="0" err="1">
                <a:latin typeface="+mn-ea"/>
              </a:rPr>
              <a:t>TruthfulQA</a:t>
            </a:r>
            <a:r>
              <a:rPr lang="zh-CN" altLang="en-US" dirty="0">
                <a:latin typeface="+mn-ea"/>
              </a:rPr>
              <a:t>）。</a:t>
            </a:r>
            <a:endParaRPr lang="en-US" altLang="zh-CN" dirty="0">
              <a:latin typeface="+mn-ea"/>
            </a:endParaRPr>
          </a:p>
          <a:p>
            <a:pPr marL="742950" lvl="1" indent="-285750" fontAlgn="base">
              <a:buFont typeface="Wingdings" panose="05000000000000000000" pitchFamily="2" charset="2"/>
              <a:buChar char="Ø"/>
            </a:pPr>
            <a:endParaRPr lang="zh-CN" altLang="en-US" dirty="0">
              <a:latin typeface="+mn-ea"/>
            </a:endParaRPr>
          </a:p>
          <a:p>
            <a:pPr marL="285750" indent="-285750" algn="l" fontAlgn="base">
              <a:buFont typeface="Wingdings" panose="05000000000000000000" pitchFamily="2" charset="2"/>
              <a:buChar char="Ø"/>
            </a:pPr>
            <a:r>
              <a:rPr lang="zh-CN" altLang="en-US" dirty="0">
                <a:latin typeface="+mn-ea"/>
              </a:rPr>
              <a:t>基线比较：与五种最先进的基线方法进行比较，包括三种单</a:t>
            </a:r>
            <a:r>
              <a:rPr lang="en-US" altLang="zh-CN" dirty="0">
                <a:latin typeface="+mn-ea"/>
              </a:rPr>
              <a:t>LLM</a:t>
            </a:r>
            <a:r>
              <a:rPr lang="zh-CN" altLang="en-US" dirty="0">
                <a:latin typeface="+mn-ea"/>
              </a:rPr>
              <a:t>基线（</a:t>
            </a:r>
            <a:r>
              <a:rPr lang="en-US" altLang="zh-CN" dirty="0">
                <a:latin typeface="+mn-ea"/>
              </a:rPr>
              <a:t>Standard</a:t>
            </a:r>
            <a:r>
              <a:rPr lang="zh-CN" altLang="en-US" dirty="0">
                <a:latin typeface="+mn-ea"/>
              </a:rPr>
              <a:t>、</a:t>
            </a:r>
            <a:r>
              <a:rPr lang="en-US" altLang="zh-CN" dirty="0">
                <a:latin typeface="+mn-ea"/>
              </a:rPr>
              <a:t>Standard Pipeline</a:t>
            </a:r>
            <a:r>
              <a:rPr lang="zh-CN" altLang="en-US" dirty="0">
                <a:latin typeface="+mn-ea"/>
              </a:rPr>
              <a:t>、</a:t>
            </a:r>
            <a:r>
              <a:rPr lang="en-US" altLang="zh-CN" dirty="0">
                <a:latin typeface="+mn-ea"/>
              </a:rPr>
              <a:t>Speedy Transformer Inference</a:t>
            </a:r>
            <a:r>
              <a:rPr lang="zh-CN" altLang="en-US" dirty="0">
                <a:latin typeface="+mn-ea"/>
              </a:rPr>
              <a:t>）和两种</a:t>
            </a:r>
            <a:r>
              <a:rPr lang="en-US" altLang="zh-CN" dirty="0">
                <a:latin typeface="+mn-ea"/>
              </a:rPr>
              <a:t>LLM</a:t>
            </a:r>
            <a:r>
              <a:rPr lang="zh-CN" altLang="en-US" dirty="0">
                <a:latin typeface="+mn-ea"/>
              </a:rPr>
              <a:t>协作基线（</a:t>
            </a:r>
            <a:r>
              <a:rPr lang="en-US" altLang="zh-CN" dirty="0">
                <a:latin typeface="+mn-ea"/>
              </a:rPr>
              <a:t>Speculative Decoding</a:t>
            </a:r>
            <a:r>
              <a:rPr lang="zh-CN" altLang="en-US" dirty="0">
                <a:latin typeface="+mn-ea"/>
              </a:rPr>
              <a:t>、</a:t>
            </a:r>
            <a:r>
              <a:rPr lang="en-US" altLang="zh-CN" dirty="0">
                <a:latin typeface="+mn-ea"/>
              </a:rPr>
              <a:t>Big Little Transformer Decoder</a:t>
            </a:r>
            <a:r>
              <a:rPr lang="zh-CN" altLang="en-US" dirty="0">
                <a:latin typeface="+mn-ea"/>
              </a:rPr>
              <a:t>）。</a:t>
            </a:r>
            <a:endParaRPr lang="en-US" altLang="zh-CN" dirty="0">
              <a:latin typeface="+mn-ea"/>
            </a:endParaRPr>
          </a:p>
          <a:p>
            <a:pPr marL="285750" indent="-285750" algn="l" fontAlgn="base">
              <a:buFont typeface="Wingdings" panose="05000000000000000000" pitchFamily="2" charset="2"/>
              <a:buChar char="Ø"/>
            </a:pPr>
            <a:endParaRPr lang="zh-CN" altLang="en-US" dirty="0">
              <a:latin typeface="+mn-ea"/>
            </a:endParaRPr>
          </a:p>
          <a:p>
            <a:pPr marL="285750" indent="-285750" algn="l" fontAlgn="base">
              <a:buFont typeface="Wingdings" panose="05000000000000000000" pitchFamily="2" charset="2"/>
              <a:buChar char="Ø"/>
            </a:pPr>
            <a:r>
              <a:rPr lang="en-US" altLang="zh-CN" dirty="0">
                <a:latin typeface="+mn-ea"/>
              </a:rPr>
              <a:t>metric</a:t>
            </a:r>
            <a:r>
              <a:rPr lang="zh-CN" altLang="en-US" dirty="0">
                <a:latin typeface="+mn-ea"/>
              </a:rPr>
              <a:t>：准确性和</a:t>
            </a:r>
            <a:r>
              <a:rPr lang="en-US" altLang="zh-CN" dirty="0">
                <a:latin typeface="+mn-ea"/>
              </a:rPr>
              <a:t>per token latency</a:t>
            </a:r>
            <a:r>
              <a:rPr lang="zh-CN" altLang="en-US" dirty="0">
                <a:latin typeface="+mn-ea"/>
              </a:rPr>
              <a:t>。</a:t>
            </a:r>
          </a:p>
        </p:txBody>
      </p:sp>
    </p:spTree>
    <p:extLst>
      <p:ext uri="{BB962C8B-B14F-4D97-AF65-F5344CB8AC3E}">
        <p14:creationId xmlns:p14="http://schemas.microsoft.com/office/powerpoint/2010/main" val="402981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exp</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11787465"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0" i="0" dirty="0">
                <a:effectLst/>
                <a:latin typeface="PingFang SC"/>
              </a:rPr>
              <a:t>生成速度：</a:t>
            </a:r>
            <a:r>
              <a:rPr lang="en-US" altLang="zh-CN" b="0" i="0" dirty="0" err="1">
                <a:effectLst/>
                <a:latin typeface="PingFang SC"/>
              </a:rPr>
              <a:t>LLMCad</a:t>
            </a:r>
            <a:r>
              <a:rPr lang="zh-CN" altLang="en-US" b="0" i="0" dirty="0">
                <a:effectLst/>
                <a:latin typeface="PingFang SC"/>
              </a:rPr>
              <a:t>在所有测试设备上均显著优于其他基线方法，生成速度提高了</a:t>
            </a:r>
            <a:r>
              <a:rPr lang="en-US" altLang="zh-CN" b="0" i="0" dirty="0">
                <a:effectLst/>
                <a:latin typeface="PingFang SC"/>
              </a:rPr>
              <a:t>2.9</a:t>
            </a:r>
            <a:r>
              <a:rPr lang="zh-CN" altLang="en-US" b="0" i="0" dirty="0">
                <a:effectLst/>
                <a:latin typeface="PingFang SC"/>
              </a:rPr>
              <a:t>到</a:t>
            </a:r>
            <a:r>
              <a:rPr lang="en-US" altLang="zh-CN" b="0" i="0" dirty="0">
                <a:effectLst/>
                <a:latin typeface="PingFang SC"/>
              </a:rPr>
              <a:t>9.3</a:t>
            </a:r>
            <a:r>
              <a:rPr lang="zh-CN" altLang="en-US" b="0" i="0" dirty="0">
                <a:effectLst/>
                <a:latin typeface="PingFang SC"/>
              </a:rPr>
              <a:t>倍。</a:t>
            </a:r>
            <a:endParaRPr lang="zh-CN" altLang="en-US" dirty="0">
              <a:latin typeface="+mn-ea"/>
            </a:endParaRPr>
          </a:p>
        </p:txBody>
      </p:sp>
      <p:pic>
        <p:nvPicPr>
          <p:cNvPr id="1026" name="Picture 2">
            <a:extLst>
              <a:ext uri="{FF2B5EF4-FFF2-40B4-BE49-F238E27FC236}">
                <a16:creationId xmlns:a16="http://schemas.microsoft.com/office/drawing/2014/main" id="{F8019E3C-F5B4-1457-A04F-47A72852D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9" y="1750929"/>
            <a:ext cx="12049761" cy="425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31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微软雅黑" panose="020B0503020204020204" pitchFamily="34" charset="-122"/>
                <a:ea typeface="微软雅黑" panose="020B0503020204020204" pitchFamily="34" charset="-122"/>
              </a:rPr>
              <a:t>exp</a:t>
            </a:r>
            <a:endParaRPr lang="en-US" sz="3600" b="1" dirty="0">
              <a:latin typeface="微软雅黑" panose="020B0503020204020204" pitchFamily="34" charset="-122"/>
              <a:ea typeface="微软雅黑"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4" y="1023318"/>
            <a:ext cx="11787465" cy="3416320"/>
          </a:xfrm>
          <a:prstGeom prst="rect">
            <a:avLst/>
          </a:prstGeom>
          <a:noFill/>
        </p:spPr>
        <p:txBody>
          <a:bodyPr wrap="square" rtlCol="0">
            <a:spAutoFit/>
          </a:bodyPr>
          <a:lstStyle/>
          <a:p>
            <a:pPr marL="285750" indent="-285750" algn="l" fontAlgn="base">
              <a:buFont typeface="Wingdings" panose="05000000000000000000" pitchFamily="2" charset="2"/>
              <a:buChar char="Ø"/>
            </a:pPr>
            <a:r>
              <a:rPr lang="zh-CN" altLang="en-US" dirty="0">
                <a:latin typeface="inherit"/>
              </a:rPr>
              <a:t>能耗分析：与基线方法相比，</a:t>
            </a:r>
            <a:r>
              <a:rPr lang="en-US" altLang="zh-CN" dirty="0" err="1">
                <a:latin typeface="inherit"/>
              </a:rPr>
              <a:t>LLMCad</a:t>
            </a:r>
            <a:r>
              <a:rPr lang="zh-CN" altLang="en-US" dirty="0">
                <a:latin typeface="inherit"/>
              </a:rPr>
              <a:t>每令牌的能耗减少了</a:t>
            </a:r>
            <a:r>
              <a:rPr lang="en-US" altLang="zh-CN" dirty="0">
                <a:latin typeface="inherit"/>
              </a:rPr>
              <a:t>4.35</a:t>
            </a:r>
            <a:r>
              <a:rPr lang="zh-CN" altLang="en-US" dirty="0">
                <a:latin typeface="inherit"/>
              </a:rPr>
              <a:t>到</a:t>
            </a:r>
            <a:r>
              <a:rPr lang="en-US" altLang="zh-CN" dirty="0">
                <a:latin typeface="inherit"/>
              </a:rPr>
              <a:t>7.96</a:t>
            </a:r>
            <a:r>
              <a:rPr lang="zh-CN" altLang="en-US" dirty="0">
                <a:latin typeface="inherit"/>
              </a:rPr>
              <a:t>倍，特别是在低内存预算下，节能效果更为显著。</a:t>
            </a:r>
            <a:endParaRPr lang="en-US" altLang="zh-CN" dirty="0">
              <a:latin typeface="inherit"/>
            </a:endParaRPr>
          </a:p>
          <a:p>
            <a:pPr marL="285750" indent="-285750" algn="l" fontAlgn="base">
              <a:buFont typeface="Wingdings" panose="05000000000000000000" pitchFamily="2" charset="2"/>
              <a:buChar char="Ø"/>
            </a:pPr>
            <a:endParaRPr lang="en-US" altLang="zh-CN" dirty="0">
              <a:latin typeface="inherit"/>
            </a:endParaRPr>
          </a:p>
          <a:p>
            <a:pPr marL="285750" indent="-285750" algn="l" fontAlgn="base">
              <a:buFont typeface="Wingdings" panose="05000000000000000000" pitchFamily="2" charset="2"/>
              <a:buChar char="Ø"/>
            </a:pPr>
            <a:endParaRPr lang="en-US" altLang="zh-CN" b="0" i="0" dirty="0">
              <a:effectLst/>
              <a:latin typeface="inherit"/>
            </a:endParaRPr>
          </a:p>
          <a:p>
            <a:pPr marL="285750" indent="-285750" algn="l" fontAlgn="base">
              <a:buFont typeface="Wingdings" panose="05000000000000000000" pitchFamily="2" charset="2"/>
              <a:buChar char="Ø"/>
            </a:pPr>
            <a:endParaRPr lang="en-US" altLang="zh-CN" dirty="0">
              <a:latin typeface="inherit"/>
            </a:endParaRPr>
          </a:p>
          <a:p>
            <a:pPr marL="285750" indent="-285750" algn="l" fontAlgn="base">
              <a:buFont typeface="Wingdings" panose="05000000000000000000" pitchFamily="2" charset="2"/>
              <a:buChar char="Ø"/>
            </a:pPr>
            <a:endParaRPr lang="en-US" altLang="zh-CN" b="0" i="0" dirty="0">
              <a:effectLst/>
              <a:latin typeface="inherit"/>
            </a:endParaRPr>
          </a:p>
          <a:p>
            <a:pPr marL="285750" indent="-285750" algn="l" fontAlgn="base">
              <a:buFont typeface="Wingdings" panose="05000000000000000000" pitchFamily="2" charset="2"/>
              <a:buChar char="Ø"/>
            </a:pPr>
            <a:endParaRPr lang="en-US" altLang="zh-CN" dirty="0">
              <a:latin typeface="inherit"/>
            </a:endParaRPr>
          </a:p>
          <a:p>
            <a:pPr marL="285750" indent="-285750" algn="l" fontAlgn="base">
              <a:buFont typeface="Wingdings" panose="05000000000000000000" pitchFamily="2" charset="2"/>
              <a:buChar char="Ø"/>
            </a:pPr>
            <a:endParaRPr lang="en-US" altLang="zh-CN" b="0" i="0" dirty="0">
              <a:effectLst/>
              <a:latin typeface="inherit"/>
            </a:endParaRPr>
          </a:p>
          <a:p>
            <a:pPr marL="285750" indent="-285750" algn="l" fontAlgn="base">
              <a:buFont typeface="Wingdings" panose="05000000000000000000" pitchFamily="2" charset="2"/>
              <a:buChar char="Ø"/>
            </a:pPr>
            <a:endParaRPr lang="en-US" altLang="zh-CN" dirty="0">
              <a:latin typeface="inherit"/>
            </a:endParaRPr>
          </a:p>
          <a:p>
            <a:pPr marL="285750" indent="-285750" algn="l" fontAlgn="base">
              <a:buFont typeface="Wingdings" panose="05000000000000000000" pitchFamily="2" charset="2"/>
              <a:buChar char="Ø"/>
            </a:pPr>
            <a:endParaRPr lang="en-US" altLang="zh-CN" b="0" i="0" dirty="0">
              <a:effectLst/>
              <a:latin typeface="inherit"/>
            </a:endParaRPr>
          </a:p>
          <a:p>
            <a:pPr marL="285750" indent="-285750" algn="l" fontAlgn="base">
              <a:buFont typeface="Wingdings" panose="05000000000000000000" pitchFamily="2" charset="2"/>
              <a:buChar char="Ø"/>
            </a:pPr>
            <a:r>
              <a:rPr lang="zh-CN" altLang="en-US" b="0" i="0" dirty="0">
                <a:effectLst/>
                <a:latin typeface="PingFang SC"/>
              </a:rPr>
              <a:t>内存敏感性分析：在不同内存预算下，</a:t>
            </a:r>
            <a:r>
              <a:rPr lang="en-US" altLang="zh-CN" b="0" i="0" dirty="0" err="1">
                <a:effectLst/>
                <a:latin typeface="PingFang SC"/>
              </a:rPr>
              <a:t>LLMCad</a:t>
            </a:r>
            <a:r>
              <a:rPr lang="zh-CN" altLang="en-US" b="0" i="0" dirty="0">
                <a:effectLst/>
                <a:latin typeface="PingFang SC"/>
              </a:rPr>
              <a:t>的性能优势更加明显。例如，在</a:t>
            </a:r>
            <a:r>
              <a:rPr lang="en-US" altLang="zh-CN" b="0" i="0" dirty="0">
                <a:effectLst/>
                <a:latin typeface="PingFang SC"/>
              </a:rPr>
              <a:t>Jetson TX2</a:t>
            </a:r>
            <a:r>
              <a:rPr lang="zh-CN" altLang="en-US" b="0" i="0" dirty="0">
                <a:effectLst/>
                <a:latin typeface="PingFang SC"/>
              </a:rPr>
              <a:t>上，</a:t>
            </a:r>
            <a:r>
              <a:rPr lang="en-US" altLang="zh-CN" b="0" i="0" dirty="0" err="1">
                <a:effectLst/>
                <a:latin typeface="PingFang SC"/>
              </a:rPr>
              <a:t>LLMCad</a:t>
            </a:r>
            <a:r>
              <a:rPr lang="zh-CN" altLang="en-US" b="0" i="0" dirty="0">
                <a:effectLst/>
                <a:latin typeface="PingFang SC"/>
              </a:rPr>
              <a:t>在</a:t>
            </a:r>
            <a:r>
              <a:rPr lang="en-US" altLang="zh-CN" b="0" i="0" dirty="0">
                <a:effectLst/>
                <a:latin typeface="PingFang SC"/>
              </a:rPr>
              <a:t>4GB</a:t>
            </a:r>
            <a:r>
              <a:rPr lang="zh-CN" altLang="en-US" b="0" i="0" dirty="0">
                <a:effectLst/>
                <a:latin typeface="PingFang SC"/>
              </a:rPr>
              <a:t>内存预算下的生成时间比</a:t>
            </a:r>
            <a:r>
              <a:rPr lang="en-US" altLang="zh-CN" b="0" i="0" dirty="0">
                <a:effectLst/>
                <a:latin typeface="PingFang SC"/>
              </a:rPr>
              <a:t>6GB</a:t>
            </a:r>
            <a:r>
              <a:rPr lang="zh-CN" altLang="en-US" b="0" i="0" dirty="0">
                <a:effectLst/>
                <a:latin typeface="PingFang SC"/>
              </a:rPr>
              <a:t>内存预算下减少了</a:t>
            </a:r>
            <a:r>
              <a:rPr lang="en-US" altLang="zh-CN" b="0" i="0" dirty="0">
                <a:effectLst/>
                <a:latin typeface="PingFang SC"/>
              </a:rPr>
              <a:t>1.29</a:t>
            </a:r>
            <a:r>
              <a:rPr lang="zh-CN" altLang="en-US" b="0" i="0" dirty="0">
                <a:effectLst/>
                <a:latin typeface="PingFang SC"/>
              </a:rPr>
              <a:t>到</a:t>
            </a:r>
            <a:r>
              <a:rPr lang="en-US" altLang="zh-CN" b="0" i="0" dirty="0">
                <a:effectLst/>
                <a:latin typeface="PingFang SC"/>
              </a:rPr>
              <a:t>2.1</a:t>
            </a:r>
            <a:r>
              <a:rPr lang="zh-CN" altLang="en-US" b="0" i="0" dirty="0">
                <a:effectLst/>
                <a:latin typeface="PingFang SC"/>
              </a:rPr>
              <a:t>倍。</a:t>
            </a:r>
            <a:endParaRPr lang="zh-CN" altLang="en-US" b="0" i="0" dirty="0">
              <a:effectLst/>
              <a:latin typeface="inherit"/>
            </a:endParaRPr>
          </a:p>
        </p:txBody>
      </p:sp>
      <p:pic>
        <p:nvPicPr>
          <p:cNvPr id="4" name="图片 3">
            <a:extLst>
              <a:ext uri="{FF2B5EF4-FFF2-40B4-BE49-F238E27FC236}">
                <a16:creationId xmlns:a16="http://schemas.microsoft.com/office/drawing/2014/main" id="{B1C5714A-00E8-A293-8531-3A68C25589B9}"/>
              </a:ext>
            </a:extLst>
          </p:cNvPr>
          <p:cNvPicPr>
            <a:picLocks noChangeAspect="1"/>
          </p:cNvPicPr>
          <p:nvPr/>
        </p:nvPicPr>
        <p:blipFill>
          <a:blip r:embed="rId3"/>
          <a:stretch>
            <a:fillRect/>
          </a:stretch>
        </p:blipFill>
        <p:spPr>
          <a:xfrm>
            <a:off x="1023229" y="1669649"/>
            <a:ext cx="10145541" cy="1829055"/>
          </a:xfrm>
          <a:prstGeom prst="rect">
            <a:avLst/>
          </a:prstGeom>
        </p:spPr>
      </p:pic>
      <p:pic>
        <p:nvPicPr>
          <p:cNvPr id="8" name="图片 7">
            <a:extLst>
              <a:ext uri="{FF2B5EF4-FFF2-40B4-BE49-F238E27FC236}">
                <a16:creationId xmlns:a16="http://schemas.microsoft.com/office/drawing/2014/main" id="{61D5F5D2-3B32-D669-F250-7A2C2ABCD262}"/>
              </a:ext>
            </a:extLst>
          </p:cNvPr>
          <p:cNvPicPr>
            <a:picLocks noChangeAspect="1"/>
          </p:cNvPicPr>
          <p:nvPr/>
        </p:nvPicPr>
        <p:blipFill>
          <a:blip r:embed="rId4"/>
          <a:srcRect t="44809"/>
          <a:stretch/>
        </p:blipFill>
        <p:spPr>
          <a:xfrm>
            <a:off x="6095999" y="4145035"/>
            <a:ext cx="5564762" cy="2711963"/>
          </a:xfrm>
          <a:prstGeom prst="rect">
            <a:avLst/>
          </a:prstGeom>
        </p:spPr>
      </p:pic>
    </p:spTree>
    <p:extLst>
      <p:ext uri="{BB962C8B-B14F-4D97-AF65-F5344CB8AC3E}">
        <p14:creationId xmlns:p14="http://schemas.microsoft.com/office/powerpoint/2010/main" val="2236092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444" y="5219509"/>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4" cstate="print"/>
          <a:srcRect l="4245" r="-1"/>
          <a:stretch>
            <a:fillRect/>
          </a:stretch>
        </p:blipFill>
        <p:spPr>
          <a:xfrm>
            <a:off x="6342588" y="5073293"/>
            <a:ext cx="1891145" cy="876061"/>
          </a:xfrm>
          <a:prstGeom prst="rect">
            <a:avLst/>
          </a:prstGeom>
        </p:spPr>
      </p:pic>
      <p:sp>
        <p:nvSpPr>
          <p:cNvPr id="4" name="标题 3"/>
          <p:cNvSpPr>
            <a:spLocks noGrp="1"/>
          </p:cNvSpPr>
          <p:nvPr>
            <p:ph type="ctrTitle"/>
          </p:nvPr>
        </p:nvSpPr>
        <p:spPr>
          <a:xfrm>
            <a:off x="914400" y="451183"/>
            <a:ext cx="10363200" cy="914926"/>
          </a:xfrm>
        </p:spPr>
        <p:txBody>
          <a:bodyPr anchor="t">
            <a:noAutofit/>
          </a:bodyPr>
          <a:lstStyle/>
          <a:p>
            <a:r>
              <a:rPr lang="en-US" altLang="zh-CN" sz="2800" b="1" dirty="0">
                <a:latin typeface="+mn-ea"/>
                <a:ea typeface="+mn-ea"/>
                <a:cs typeface="+mn-cs"/>
              </a:rPr>
              <a:t>Large Language Models on Mobile Devices: Measurements, </a:t>
            </a:r>
            <a:br>
              <a:rPr lang="en-US" altLang="zh-CN" sz="2800" b="1" dirty="0">
                <a:latin typeface="+mn-ea"/>
                <a:ea typeface="+mn-ea"/>
                <a:cs typeface="+mn-cs"/>
              </a:rPr>
            </a:br>
            <a:r>
              <a:rPr lang="en-US" altLang="zh-CN" sz="2800" b="1" dirty="0">
                <a:latin typeface="+mn-ea"/>
                <a:ea typeface="+mn-ea"/>
                <a:cs typeface="+mn-cs"/>
              </a:rPr>
              <a:t>Analysis, and Insights </a:t>
            </a:r>
            <a:endParaRPr lang="en-US" sz="2800" b="1" dirty="0">
              <a:latin typeface="+mn-ea"/>
              <a:ea typeface="+mn-ea"/>
              <a:cs typeface="+mn-cs"/>
            </a:endParaRPr>
          </a:p>
        </p:txBody>
      </p:sp>
      <p:pic>
        <p:nvPicPr>
          <p:cNvPr id="3" name="图片 2">
            <a:extLst>
              <a:ext uri="{FF2B5EF4-FFF2-40B4-BE49-F238E27FC236}">
                <a16:creationId xmlns:a16="http://schemas.microsoft.com/office/drawing/2014/main" id="{C0F0F9E3-F0D4-6635-471D-D5147AF88D20}"/>
              </a:ext>
            </a:extLst>
          </p:cNvPr>
          <p:cNvPicPr>
            <a:picLocks noChangeAspect="1"/>
          </p:cNvPicPr>
          <p:nvPr/>
        </p:nvPicPr>
        <p:blipFill>
          <a:blip r:embed="rId5"/>
          <a:stretch>
            <a:fillRect/>
          </a:stretch>
        </p:blipFill>
        <p:spPr>
          <a:xfrm>
            <a:off x="313518" y="2130597"/>
            <a:ext cx="11564964" cy="1162212"/>
          </a:xfrm>
          <a:prstGeom prst="rect">
            <a:avLst/>
          </a:prstGeom>
        </p:spPr>
      </p:pic>
    </p:spTree>
    <p:extLst>
      <p:ext uri="{BB962C8B-B14F-4D97-AF65-F5344CB8AC3E}">
        <p14:creationId xmlns:p14="http://schemas.microsoft.com/office/powerpoint/2010/main" val="2671251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background</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5" y="923305"/>
            <a:ext cx="10075823" cy="3970318"/>
          </a:xfrm>
          <a:prstGeom prst="rect">
            <a:avLst/>
          </a:prstGeom>
          <a:noFill/>
        </p:spPr>
        <p:txBody>
          <a:bodyPr wrap="square" rtlCol="0">
            <a:spAutoFit/>
          </a:bodyPr>
          <a:lstStyle/>
          <a:p>
            <a:pPr marL="285750" indent="-285750" algn="l" fontAlgn="base">
              <a:buFont typeface="Wingdings" pitchFamily="2" charset="2"/>
              <a:buChar char="Ø"/>
            </a:pPr>
            <a:r>
              <a:rPr lang="zh-CN" altLang="en-US" dirty="0">
                <a:latin typeface="+mn-ea"/>
              </a:rPr>
              <a:t>研究问题：</a:t>
            </a:r>
            <a:r>
              <a:rPr lang="zh-CN" altLang="en-US" dirty="0">
                <a:latin typeface="inherit"/>
              </a:rPr>
              <a:t>虽然轻量级</a:t>
            </a:r>
            <a:r>
              <a:rPr lang="en-US" altLang="zh-CN" dirty="0" err="1">
                <a:latin typeface="+mn-ea"/>
              </a:rPr>
              <a:t>llm</a:t>
            </a:r>
            <a:r>
              <a:rPr lang="zh-CN" altLang="en-US" dirty="0">
                <a:latin typeface="+mn-ea"/>
              </a:rPr>
              <a:t>已经被理论和算法研究，但对它们在商品移动设备上的性能还没有系统的理解。本工作旨在对移动设备上的</a:t>
            </a:r>
            <a:r>
              <a:rPr lang="en-US" altLang="zh-CN" dirty="0">
                <a:latin typeface="+mn-ea"/>
              </a:rPr>
              <a:t>LLM</a:t>
            </a:r>
            <a:r>
              <a:rPr lang="zh-CN" altLang="en-US" dirty="0">
                <a:latin typeface="+mn-ea"/>
              </a:rPr>
              <a:t>推理进行综合测量，使用基于</a:t>
            </a:r>
            <a:r>
              <a:rPr lang="en-US" altLang="zh-CN" dirty="0" err="1">
                <a:latin typeface="+mn-ea"/>
              </a:rPr>
              <a:t>llama.cpp</a:t>
            </a:r>
            <a:r>
              <a:rPr lang="zh-CN" altLang="en-US" dirty="0">
                <a:latin typeface="+mn-ea"/>
              </a:rPr>
              <a:t>构建的基准测试套件。</a:t>
            </a:r>
            <a:endParaRPr lang="en-US" altLang="zh-CN" dirty="0">
              <a:latin typeface="+mn-ea"/>
            </a:endParaRPr>
          </a:p>
          <a:p>
            <a:pPr marL="285750" indent="-285750" algn="l" fontAlgn="base">
              <a:buFont typeface="Wingdings" pitchFamily="2" charset="2"/>
              <a:buChar char="Ø"/>
            </a:pPr>
            <a:endParaRPr lang="en-US" altLang="zh-CN" dirty="0">
              <a:latin typeface="+mn-ea"/>
            </a:endParaRPr>
          </a:p>
          <a:p>
            <a:pPr marL="285750" indent="-285750">
              <a:buFont typeface="Wingdings" pitchFamily="2" charset="2"/>
              <a:buChar char="Ø"/>
            </a:pPr>
            <a:r>
              <a:rPr lang="en-US" dirty="0">
                <a:latin typeface="+mn-ea"/>
              </a:rPr>
              <a:t>Our measurements focus on </a:t>
            </a:r>
            <a:r>
              <a:rPr lang="en-US" b="1" dirty="0">
                <a:latin typeface="+mn-ea"/>
              </a:rPr>
              <a:t>accuracy, inference latency, and memory footprint</a:t>
            </a:r>
            <a:r>
              <a:rPr lang="en-US" dirty="0">
                <a:latin typeface="+mn-ea"/>
              </a:rPr>
              <a:t> across various </a:t>
            </a:r>
            <a:r>
              <a:rPr lang="en-US" b="1" dirty="0">
                <a:latin typeface="+mn-ea"/>
              </a:rPr>
              <a:t>input lengths, devices, and execution engines. </a:t>
            </a:r>
          </a:p>
          <a:p>
            <a:pPr algn="l" fontAlgn="base"/>
            <a:endParaRPr lang="en-US" altLang="zh-CN" dirty="0">
              <a:latin typeface="inherit"/>
            </a:endParaRPr>
          </a:p>
          <a:p>
            <a:pPr marL="285750" indent="-285750">
              <a:buFont typeface="Wingdings" pitchFamily="2" charset="2"/>
              <a:buChar char="Ø"/>
            </a:pPr>
            <a:r>
              <a:rPr lang="en-US" dirty="0">
                <a:latin typeface="inherit"/>
              </a:rPr>
              <a:t>This framework involves a server that stores model parameters and test results, with multiple mobile phones functioning as the devices executing </a:t>
            </a:r>
            <a:r>
              <a:rPr lang="en-US" sz="1800" dirty="0">
                <a:solidFill>
                  <a:srgbClr val="000000"/>
                </a:solidFill>
                <a:effectLst/>
                <a:latin typeface="LinLibertineT"/>
              </a:rPr>
              <a:t>tests.</a:t>
            </a:r>
            <a:endParaRPr lang="en-US" dirty="0"/>
          </a:p>
          <a:p>
            <a:pPr marL="285750" indent="-285750" algn="l" fontAlgn="base">
              <a:buFont typeface="Wingdings" pitchFamily="2" charset="2"/>
              <a:buChar char="Ø"/>
            </a:pPr>
            <a:endParaRPr lang="en-US" altLang="zh-CN" dirty="0">
              <a:latin typeface="+mn-ea"/>
            </a:endParaRPr>
          </a:p>
          <a:p>
            <a:pPr marL="285750" indent="-285750">
              <a:buFont typeface="Wingdings" pitchFamily="2" charset="2"/>
              <a:buChar char="Ø"/>
            </a:pPr>
            <a:r>
              <a:rPr lang="en-US" dirty="0" err="1">
                <a:latin typeface="inherit"/>
              </a:rPr>
              <a:t>测试流程</a:t>
            </a:r>
            <a:r>
              <a:rPr lang="zh-CN" altLang="en-US" dirty="0">
                <a:latin typeface="inherit"/>
              </a:rPr>
              <a:t>：</a:t>
            </a:r>
            <a:r>
              <a:rPr lang="en-US" dirty="0">
                <a:latin typeface="inherit"/>
              </a:rPr>
              <a:t>parameters on the host are transferred from the server to the device. The inference</a:t>
            </a:r>
            <a:r>
              <a:rPr lang="zh-CN" altLang="en-US" dirty="0">
                <a:latin typeface="inherit"/>
              </a:rPr>
              <a:t> </a:t>
            </a:r>
            <a:r>
              <a:rPr lang="en-US" dirty="0">
                <a:latin typeface="inherit"/>
              </a:rPr>
              <a:t>framework deployed on the device is started with specified inference parameters for testing. The test results are sent back to the server.</a:t>
            </a:r>
          </a:p>
          <a:p>
            <a:pPr marL="285750" indent="-285750" algn="l" fontAlgn="base">
              <a:buFont typeface="Wingdings" pitchFamily="2" charset="2"/>
              <a:buChar char="Ø"/>
            </a:pPr>
            <a:endParaRPr lang="zh-CN" altLang="en-US" dirty="0">
              <a:latin typeface="+mn-ea"/>
            </a:endParaRPr>
          </a:p>
        </p:txBody>
      </p:sp>
      <p:pic>
        <p:nvPicPr>
          <p:cNvPr id="4" name="Picture 3">
            <a:extLst>
              <a:ext uri="{FF2B5EF4-FFF2-40B4-BE49-F238E27FC236}">
                <a16:creationId xmlns:a16="http://schemas.microsoft.com/office/drawing/2014/main" id="{8DE0A735-9CF6-DC4E-1F96-0DD63A40E3B0}"/>
              </a:ext>
            </a:extLst>
          </p:cNvPr>
          <p:cNvPicPr>
            <a:picLocks noChangeAspect="1"/>
          </p:cNvPicPr>
          <p:nvPr/>
        </p:nvPicPr>
        <p:blipFill>
          <a:blip r:embed="rId3"/>
          <a:stretch>
            <a:fillRect/>
          </a:stretch>
        </p:blipFill>
        <p:spPr>
          <a:xfrm>
            <a:off x="3932239" y="4843464"/>
            <a:ext cx="4327522" cy="2014536"/>
          </a:xfrm>
          <a:prstGeom prst="rect">
            <a:avLst/>
          </a:prstGeom>
        </p:spPr>
      </p:pic>
    </p:spTree>
    <p:extLst>
      <p:ext uri="{BB962C8B-B14F-4D97-AF65-F5344CB8AC3E}">
        <p14:creationId xmlns:p14="http://schemas.microsoft.com/office/powerpoint/2010/main" val="3749997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exp</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BB6F333-69F7-F306-2B41-83906FFBC3F2}"/>
              </a:ext>
            </a:extLst>
          </p:cNvPr>
          <p:cNvSpPr txBox="1"/>
          <p:nvPr/>
        </p:nvSpPr>
        <p:spPr>
          <a:xfrm>
            <a:off x="282615" y="1135668"/>
            <a:ext cx="5203785" cy="2585323"/>
          </a:xfrm>
          <a:prstGeom prst="rect">
            <a:avLst/>
          </a:prstGeom>
          <a:noFill/>
        </p:spPr>
        <p:txBody>
          <a:bodyPr wrap="square" rtlCol="0">
            <a:spAutoFit/>
          </a:bodyPr>
          <a:lstStyle/>
          <a:p>
            <a:pPr marL="285750" indent="-285750" algn="l">
              <a:buFont typeface="Wingdings" panose="05000000000000000000" pitchFamily="2" charset="2"/>
              <a:buChar char="Ø"/>
            </a:pPr>
            <a:r>
              <a:rPr lang="en-US" sz="1800" dirty="0">
                <a:solidFill>
                  <a:srgbClr val="000000"/>
                </a:solidFill>
                <a:effectLst/>
                <a:ea typeface="宋体" panose="02010600030101010101" pitchFamily="2" charset="-122"/>
              </a:rPr>
              <a:t>Devices</a:t>
            </a:r>
          </a:p>
          <a:p>
            <a:pPr marL="285750" indent="-285750" algn="l">
              <a:buFont typeface="Wingdings" panose="05000000000000000000" pitchFamily="2" charset="2"/>
              <a:buChar char="Ø"/>
            </a:pPr>
            <a:endParaRPr lang="en-US" dirty="0">
              <a:solidFill>
                <a:srgbClr val="000000"/>
              </a:solidFill>
              <a:ea typeface="宋体" panose="02010600030101010101" pitchFamily="2" charset="-122"/>
            </a:endParaRPr>
          </a:p>
          <a:p>
            <a:pPr marL="285750" indent="-285750" algn="l">
              <a:buFont typeface="Wingdings" panose="05000000000000000000" pitchFamily="2" charset="2"/>
              <a:buChar char="Ø"/>
            </a:pPr>
            <a:endParaRPr lang="en-US" sz="1800" dirty="0">
              <a:solidFill>
                <a:srgbClr val="000000"/>
              </a:solidFill>
              <a:effectLst/>
              <a:ea typeface="宋体" panose="02010600030101010101" pitchFamily="2" charset="-122"/>
            </a:endParaRPr>
          </a:p>
          <a:p>
            <a:pPr marL="285750" indent="-285750" algn="l">
              <a:buFont typeface="Wingdings" panose="05000000000000000000" pitchFamily="2" charset="2"/>
              <a:buChar char="Ø"/>
            </a:pPr>
            <a:endParaRPr lang="en-US" dirty="0">
              <a:solidFill>
                <a:srgbClr val="000000"/>
              </a:solidFill>
              <a:ea typeface="宋体" panose="02010600030101010101" pitchFamily="2" charset="-122"/>
            </a:endParaRPr>
          </a:p>
          <a:p>
            <a:pPr marL="285750" indent="-285750" algn="l">
              <a:buFont typeface="Wingdings" panose="05000000000000000000" pitchFamily="2" charset="2"/>
              <a:buChar char="Ø"/>
            </a:pPr>
            <a:endParaRPr lang="en-US" sz="1800" dirty="0">
              <a:solidFill>
                <a:srgbClr val="000000"/>
              </a:solidFill>
              <a:effectLst/>
              <a:ea typeface="宋体" panose="02010600030101010101" pitchFamily="2" charset="-122"/>
            </a:endParaRPr>
          </a:p>
          <a:p>
            <a:pPr marL="285750" indent="-285750" algn="l">
              <a:buFont typeface="Wingdings" panose="05000000000000000000" pitchFamily="2" charset="2"/>
              <a:buChar char="Ø"/>
            </a:pPr>
            <a:endParaRPr lang="en-US" dirty="0">
              <a:solidFill>
                <a:srgbClr val="000000"/>
              </a:solidFill>
              <a:ea typeface="宋体" panose="02010600030101010101" pitchFamily="2" charset="-122"/>
            </a:endParaRPr>
          </a:p>
          <a:p>
            <a:pPr marL="285750" indent="-285750" algn="l">
              <a:buFont typeface="Wingdings" panose="05000000000000000000" pitchFamily="2" charset="2"/>
              <a:buChar char="Ø"/>
            </a:pPr>
            <a:endParaRPr lang="en-US" sz="1800" dirty="0">
              <a:solidFill>
                <a:srgbClr val="000000"/>
              </a:solidFill>
              <a:effectLst/>
              <a:ea typeface="宋体" panose="02010600030101010101" pitchFamily="2" charset="-122"/>
            </a:endParaRPr>
          </a:p>
          <a:p>
            <a:pPr marL="285750" indent="-285750" algn="l">
              <a:buFont typeface="Wingdings" panose="05000000000000000000" pitchFamily="2" charset="2"/>
              <a:buChar char="Ø"/>
            </a:pPr>
            <a:endParaRPr lang="en-US" dirty="0">
              <a:solidFill>
                <a:srgbClr val="000000"/>
              </a:solidFill>
              <a:ea typeface="宋体" panose="02010600030101010101" pitchFamily="2" charset="-122"/>
            </a:endParaRPr>
          </a:p>
          <a:p>
            <a:pPr marL="285750" indent="-285750" algn="l">
              <a:buFont typeface="Wingdings" panose="05000000000000000000" pitchFamily="2" charset="2"/>
              <a:buChar char="Ø"/>
            </a:pPr>
            <a:r>
              <a:rPr lang="en-US" sz="1800" dirty="0">
                <a:solidFill>
                  <a:srgbClr val="000000"/>
                </a:solidFill>
                <a:effectLst/>
                <a:ea typeface="宋体" panose="02010600030101010101" pitchFamily="2" charset="-122"/>
              </a:rPr>
              <a:t>datasets</a:t>
            </a:r>
          </a:p>
        </p:txBody>
      </p:sp>
      <p:sp>
        <p:nvSpPr>
          <p:cNvPr id="9" name="TextBox 8">
            <a:extLst>
              <a:ext uri="{FF2B5EF4-FFF2-40B4-BE49-F238E27FC236}">
                <a16:creationId xmlns:a16="http://schemas.microsoft.com/office/drawing/2014/main" id="{9BD1012E-0E5F-03D2-4715-CBC8C9B8B216}"/>
              </a:ext>
            </a:extLst>
          </p:cNvPr>
          <p:cNvSpPr txBox="1"/>
          <p:nvPr/>
        </p:nvSpPr>
        <p:spPr>
          <a:xfrm>
            <a:off x="5700717" y="1124147"/>
            <a:ext cx="5203785" cy="369332"/>
          </a:xfrm>
          <a:prstGeom prst="rect">
            <a:avLst/>
          </a:prstGeom>
          <a:noFill/>
        </p:spPr>
        <p:txBody>
          <a:bodyPr wrap="square" rtlCol="0">
            <a:spAutoFit/>
          </a:bodyPr>
          <a:lstStyle/>
          <a:p>
            <a:pPr marL="285750" indent="-285750" algn="l">
              <a:buFont typeface="Wingdings" panose="05000000000000000000" pitchFamily="2" charset="2"/>
              <a:buChar char="Ø"/>
            </a:pPr>
            <a:r>
              <a:rPr lang="en-US" sz="1800" dirty="0">
                <a:solidFill>
                  <a:srgbClr val="000000"/>
                </a:solidFill>
                <a:effectLst/>
                <a:ea typeface="宋体" panose="02010600030101010101" pitchFamily="2" charset="-122"/>
              </a:rPr>
              <a:t>models</a:t>
            </a:r>
          </a:p>
        </p:txBody>
      </p:sp>
      <p:pic>
        <p:nvPicPr>
          <p:cNvPr id="10" name="Picture 9">
            <a:extLst>
              <a:ext uri="{FF2B5EF4-FFF2-40B4-BE49-F238E27FC236}">
                <a16:creationId xmlns:a16="http://schemas.microsoft.com/office/drawing/2014/main" id="{86A4E2B8-1753-5BF3-0A90-7D8BFA214273}"/>
              </a:ext>
            </a:extLst>
          </p:cNvPr>
          <p:cNvPicPr>
            <a:picLocks noChangeAspect="1"/>
          </p:cNvPicPr>
          <p:nvPr/>
        </p:nvPicPr>
        <p:blipFill>
          <a:blip r:embed="rId3"/>
          <a:stretch>
            <a:fillRect/>
          </a:stretch>
        </p:blipFill>
        <p:spPr>
          <a:xfrm>
            <a:off x="5700717" y="1695596"/>
            <a:ext cx="6248396" cy="2456017"/>
          </a:xfrm>
          <a:prstGeom prst="rect">
            <a:avLst/>
          </a:prstGeom>
        </p:spPr>
      </p:pic>
      <p:pic>
        <p:nvPicPr>
          <p:cNvPr id="11" name="Picture 10">
            <a:extLst>
              <a:ext uri="{FF2B5EF4-FFF2-40B4-BE49-F238E27FC236}">
                <a16:creationId xmlns:a16="http://schemas.microsoft.com/office/drawing/2014/main" id="{CFCF8940-4276-8E9C-1D64-289966841DFF}"/>
              </a:ext>
            </a:extLst>
          </p:cNvPr>
          <p:cNvPicPr>
            <a:picLocks noChangeAspect="1"/>
          </p:cNvPicPr>
          <p:nvPr/>
        </p:nvPicPr>
        <p:blipFill>
          <a:blip r:embed="rId4"/>
          <a:stretch>
            <a:fillRect/>
          </a:stretch>
        </p:blipFill>
        <p:spPr>
          <a:xfrm>
            <a:off x="282615" y="1845434"/>
            <a:ext cx="5575746" cy="1217241"/>
          </a:xfrm>
          <a:prstGeom prst="rect">
            <a:avLst/>
          </a:prstGeom>
        </p:spPr>
      </p:pic>
      <p:pic>
        <p:nvPicPr>
          <p:cNvPr id="12" name="Picture 11">
            <a:extLst>
              <a:ext uri="{FF2B5EF4-FFF2-40B4-BE49-F238E27FC236}">
                <a16:creationId xmlns:a16="http://schemas.microsoft.com/office/drawing/2014/main" id="{6329213E-6034-48BD-BDCF-03E761D555DA}"/>
              </a:ext>
            </a:extLst>
          </p:cNvPr>
          <p:cNvPicPr>
            <a:picLocks noChangeAspect="1"/>
          </p:cNvPicPr>
          <p:nvPr/>
        </p:nvPicPr>
        <p:blipFill>
          <a:blip r:embed="rId5"/>
          <a:stretch>
            <a:fillRect/>
          </a:stretch>
        </p:blipFill>
        <p:spPr>
          <a:xfrm>
            <a:off x="282615" y="3986084"/>
            <a:ext cx="5699794" cy="1543176"/>
          </a:xfrm>
          <a:prstGeom prst="rect">
            <a:avLst/>
          </a:prstGeom>
        </p:spPr>
      </p:pic>
    </p:spTree>
    <p:extLst>
      <p:ext uri="{BB962C8B-B14F-4D97-AF65-F5344CB8AC3E}">
        <p14:creationId xmlns:p14="http://schemas.microsoft.com/office/powerpoint/2010/main" val="317735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a:latin typeface="Microsoft YaHei" panose="020B0503020204020204" pitchFamily="34" charset="-122"/>
                <a:ea typeface="Microsoft YaHei" panose="020B0503020204020204" pitchFamily="34" charset="-122"/>
              </a:rPr>
              <a:t>background</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3" name="文本框 2">
            <a:extLst>
              <a:ext uri="{FF2B5EF4-FFF2-40B4-BE49-F238E27FC236}">
                <a16:creationId xmlns:a16="http://schemas.microsoft.com/office/drawing/2014/main" id="{D0AFF988-E7D9-6EA4-61E2-5E0C35CB79A5}"/>
              </a:ext>
            </a:extLst>
          </p:cNvPr>
          <p:cNvSpPr txBox="1"/>
          <p:nvPr/>
        </p:nvSpPr>
        <p:spPr>
          <a:xfrm>
            <a:off x="574423" y="990598"/>
            <a:ext cx="11043154" cy="3139321"/>
          </a:xfrm>
          <a:prstGeom prst="rect">
            <a:avLst/>
          </a:prstGeom>
          <a:noFill/>
        </p:spPr>
        <p:txBody>
          <a:bodyPr wrap="square" rtlCol="0" anchor="t">
            <a:spAutoFit/>
          </a:bodyPr>
          <a:lstStyle/>
          <a:p>
            <a:r>
              <a:rPr lang="zh-CN" altLang="en-US" dirty="0">
                <a:latin typeface="+mn-ea"/>
              </a:rPr>
              <a:t>限制：</a:t>
            </a:r>
            <a:r>
              <a:rPr lang="en-US" altLang="zh-CN" dirty="0">
                <a:latin typeface="+mn-ea"/>
              </a:rPr>
              <a:t>directly employing mobile NPUs for LLM inference does not offer performance. </a:t>
            </a:r>
          </a:p>
          <a:p>
            <a:pPr algn="l" fontAlgn="base"/>
            <a:endParaRPr lang="en-US" altLang="zh-CN" dirty="0">
              <a:latin typeface="+mn-ea"/>
            </a:endParaRPr>
          </a:p>
          <a:p>
            <a:pPr marL="285750" indent="-285750" algn="l" fontAlgn="base">
              <a:buFont typeface="Wingdings" panose="05000000000000000000" pitchFamily="2" charset="2"/>
              <a:buChar char="Ø"/>
            </a:pPr>
            <a:r>
              <a:rPr lang="zh-CN" altLang="en-US" dirty="0">
                <a:latin typeface="+mn-ea"/>
              </a:rPr>
              <a:t>难点包括：</a:t>
            </a:r>
          </a:p>
          <a:p>
            <a:pPr marL="742950" lvl="1" indent="-285750" algn="l" fontAlgn="base">
              <a:buFont typeface="+mj-lt"/>
              <a:buAutoNum type="arabicPeriod"/>
            </a:pPr>
            <a:r>
              <a:rPr lang="en-US" altLang="zh-CN" dirty="0">
                <a:latin typeface="+mn-ea"/>
              </a:rPr>
              <a:t>NPU</a:t>
            </a:r>
            <a:r>
              <a:rPr lang="zh-CN" altLang="en-US" dirty="0">
                <a:latin typeface="+mn-ea"/>
              </a:rPr>
              <a:t>计算需要</a:t>
            </a:r>
            <a:r>
              <a:rPr lang="en-US" altLang="zh-CN" dirty="0">
                <a:latin typeface="+mn-ea"/>
              </a:rPr>
              <a:t>static shapes</a:t>
            </a:r>
            <a:r>
              <a:rPr lang="zh-CN" altLang="en-US" dirty="0">
                <a:latin typeface="+mn-ea"/>
              </a:rPr>
              <a:t>，对于不同长度请求，需要重新计算计算图，</a:t>
            </a:r>
            <a:r>
              <a:rPr lang="en-US" altLang="zh-CN" dirty="0">
                <a:latin typeface="+mn-ea"/>
              </a:rPr>
              <a:t>costly</a:t>
            </a:r>
            <a:r>
              <a:rPr lang="zh-CN" altLang="en-US" dirty="0">
                <a:latin typeface="+mn-ea"/>
              </a:rPr>
              <a:t>。</a:t>
            </a:r>
          </a:p>
          <a:p>
            <a:pPr marL="800100" lvl="1" indent="-342900">
              <a:buFont typeface="+mj-lt"/>
              <a:buAutoNum type="arabicPeriod"/>
            </a:pPr>
            <a:r>
              <a:rPr lang="zh-CN" altLang="en-US" dirty="0">
                <a:latin typeface="+mn-ea"/>
              </a:rPr>
              <a:t>现有的量化算法与移动</a:t>
            </a:r>
            <a:r>
              <a:rPr lang="en-US" altLang="zh-CN" dirty="0">
                <a:latin typeface="+mn-ea"/>
              </a:rPr>
              <a:t>NPU</a:t>
            </a:r>
            <a:r>
              <a:rPr lang="zh-CN" altLang="en-US" dirty="0">
                <a:latin typeface="+mn-ea"/>
              </a:rPr>
              <a:t>设计不匹配，</a:t>
            </a:r>
            <a:r>
              <a:rPr lang="en-US" altLang="zh-CN" dirty="0">
                <a:latin typeface="+mn-ea"/>
              </a:rPr>
              <a:t>state-of-the-art LLM quantization methods often use per-group quantization to maintain high accuracy</a:t>
            </a:r>
            <a:r>
              <a:rPr lang="zh-CN" altLang="en-US" dirty="0">
                <a:latin typeface="+mn-ea"/>
              </a:rPr>
              <a:t>。</a:t>
            </a:r>
            <a:r>
              <a:rPr lang="en-US" altLang="zh-CN" dirty="0">
                <a:latin typeface="+mn-ea"/>
              </a:rPr>
              <a:t> NPU</a:t>
            </a:r>
            <a:r>
              <a:rPr lang="zh-CN" altLang="en-US" dirty="0">
                <a:latin typeface="+mn-ea"/>
              </a:rPr>
              <a:t>不支持。</a:t>
            </a:r>
          </a:p>
          <a:p>
            <a:pPr marL="800100" lvl="1" indent="-342900">
              <a:buFont typeface="+mj-lt"/>
              <a:buAutoNum type="arabicPeriod"/>
            </a:pPr>
            <a:r>
              <a:rPr lang="zh-CN" altLang="en-US" dirty="0">
                <a:latin typeface="+mn-ea"/>
              </a:rPr>
              <a:t>移动</a:t>
            </a:r>
            <a:r>
              <a:rPr lang="en-US" altLang="zh-CN" dirty="0">
                <a:latin typeface="+mn-ea"/>
              </a:rPr>
              <a:t>NPU</a:t>
            </a:r>
            <a:r>
              <a:rPr lang="zh-CN" altLang="en-US" dirty="0">
                <a:latin typeface="+mn-ea"/>
              </a:rPr>
              <a:t>主要支持整数向量操作，浮点运算很慢（</a:t>
            </a:r>
            <a:r>
              <a:rPr lang="en-US" altLang="zh-CN" dirty="0">
                <a:latin typeface="+mn-ea"/>
              </a:rPr>
              <a:t>INT8 SIMD architecture of mobile NPUs</a:t>
            </a:r>
            <a:r>
              <a:rPr lang="zh-CN" altLang="en-US" dirty="0">
                <a:latin typeface="+mn-ea"/>
              </a:rPr>
              <a:t>），量化后部分层仍需要浮点运算。</a:t>
            </a: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2E9DFFF-E81C-31D0-2BAE-51CB1CA88E31}"/>
              </a:ext>
            </a:extLst>
          </p:cNvPr>
          <p:cNvPicPr>
            <a:picLocks noChangeAspect="1"/>
          </p:cNvPicPr>
          <p:nvPr/>
        </p:nvPicPr>
        <p:blipFill>
          <a:blip r:embed="rId3"/>
          <a:stretch>
            <a:fillRect/>
          </a:stretch>
        </p:blipFill>
        <p:spPr>
          <a:xfrm>
            <a:off x="3488667" y="3253254"/>
            <a:ext cx="7992590" cy="1971950"/>
          </a:xfrm>
          <a:prstGeom prst="rect">
            <a:avLst/>
          </a:prstGeom>
        </p:spPr>
      </p:pic>
      <p:cxnSp>
        <p:nvCxnSpPr>
          <p:cNvPr id="10" name="直接连接符 9">
            <a:extLst>
              <a:ext uri="{FF2B5EF4-FFF2-40B4-BE49-F238E27FC236}">
                <a16:creationId xmlns:a16="http://schemas.microsoft.com/office/drawing/2014/main" id="{1C875155-441E-E9EF-2574-852D7341F5F6}"/>
              </a:ext>
            </a:extLst>
          </p:cNvPr>
          <p:cNvCxnSpPr/>
          <p:nvPr/>
        </p:nvCxnSpPr>
        <p:spPr>
          <a:xfrm flipH="1">
            <a:off x="10822329" y="2453833"/>
            <a:ext cx="127322" cy="9751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367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exp</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6" y="923305"/>
            <a:ext cx="6503948" cy="646331"/>
          </a:xfrm>
          <a:prstGeom prst="rect">
            <a:avLst/>
          </a:prstGeom>
          <a:noFill/>
        </p:spPr>
        <p:txBody>
          <a:bodyPr wrap="square" rtlCol="0">
            <a:spAutoFit/>
          </a:bodyPr>
          <a:lstStyle/>
          <a:p>
            <a:pPr algn="l" fontAlgn="base"/>
            <a:endParaRPr lang="en-US" altLang="zh-CN" dirty="0">
              <a:latin typeface="+mn-ea"/>
            </a:endParaRPr>
          </a:p>
          <a:p>
            <a:pPr algn="l" fontAlgn="base"/>
            <a:endParaRPr lang="zh-CN" altLang="en-US" dirty="0">
              <a:latin typeface="+mn-ea"/>
            </a:endParaRPr>
          </a:p>
        </p:txBody>
      </p:sp>
      <p:pic>
        <p:nvPicPr>
          <p:cNvPr id="8" name="Picture 7">
            <a:extLst>
              <a:ext uri="{FF2B5EF4-FFF2-40B4-BE49-F238E27FC236}">
                <a16:creationId xmlns:a16="http://schemas.microsoft.com/office/drawing/2014/main" id="{6DC9D570-ADEA-3003-45B3-E3145EC5224C}"/>
              </a:ext>
            </a:extLst>
          </p:cNvPr>
          <p:cNvPicPr>
            <a:picLocks noChangeAspect="1"/>
          </p:cNvPicPr>
          <p:nvPr/>
        </p:nvPicPr>
        <p:blipFill>
          <a:blip r:embed="rId3"/>
          <a:stretch>
            <a:fillRect/>
          </a:stretch>
        </p:blipFill>
        <p:spPr>
          <a:xfrm>
            <a:off x="282613" y="1631376"/>
            <a:ext cx="6003887" cy="3471174"/>
          </a:xfrm>
          <a:prstGeom prst="rect">
            <a:avLst/>
          </a:prstGeom>
        </p:spPr>
      </p:pic>
      <p:sp>
        <p:nvSpPr>
          <p:cNvPr id="9" name="TextBox 8">
            <a:extLst>
              <a:ext uri="{FF2B5EF4-FFF2-40B4-BE49-F238E27FC236}">
                <a16:creationId xmlns:a16="http://schemas.microsoft.com/office/drawing/2014/main" id="{A175437B-9F5F-26ED-1C1B-8792396A5882}"/>
              </a:ext>
            </a:extLst>
          </p:cNvPr>
          <p:cNvSpPr txBox="1"/>
          <p:nvPr/>
        </p:nvSpPr>
        <p:spPr>
          <a:xfrm>
            <a:off x="282614" y="923305"/>
            <a:ext cx="6003886" cy="646331"/>
          </a:xfrm>
          <a:prstGeom prst="rect">
            <a:avLst/>
          </a:prstGeom>
          <a:noFill/>
        </p:spPr>
        <p:txBody>
          <a:bodyPr wrap="square" rtlCol="0">
            <a:spAutoFit/>
          </a:bodyPr>
          <a:lstStyle/>
          <a:p>
            <a:pPr marL="285750" indent="-285750" algn="l">
              <a:buFont typeface="Wingdings" panose="05000000000000000000" pitchFamily="2" charset="2"/>
              <a:buChar char="Ø"/>
            </a:pPr>
            <a:r>
              <a:rPr lang="en-US" altLang="zh-CN" dirty="0">
                <a:latin typeface="inherit"/>
              </a:rPr>
              <a:t>4</a:t>
            </a:r>
            <a:r>
              <a:rPr lang="zh-CN" altLang="en-US" dirty="0">
                <a:latin typeface="inherit"/>
              </a:rPr>
              <a:t>位方法是模型尺寸和精度之间的最优折衷，平均精度损失</a:t>
            </a:r>
            <a:r>
              <a:rPr lang="en-US" altLang="zh-CN" dirty="0">
                <a:latin typeface="inherit"/>
              </a:rPr>
              <a:t>0.6%</a:t>
            </a:r>
            <a:r>
              <a:rPr lang="zh-CN" altLang="en-US" dirty="0">
                <a:latin typeface="inherit"/>
              </a:rPr>
              <a:t>，同时模型尺寸减少了</a:t>
            </a:r>
            <a:r>
              <a:rPr lang="en-US" altLang="zh-CN" dirty="0">
                <a:latin typeface="inherit"/>
              </a:rPr>
              <a:t>8×</a:t>
            </a:r>
            <a:endParaRPr lang="en-US" dirty="0">
              <a:latin typeface="inherit"/>
            </a:endParaRPr>
          </a:p>
        </p:txBody>
      </p:sp>
      <p:sp>
        <p:nvSpPr>
          <p:cNvPr id="12" name="TextBox 11">
            <a:extLst>
              <a:ext uri="{FF2B5EF4-FFF2-40B4-BE49-F238E27FC236}">
                <a16:creationId xmlns:a16="http://schemas.microsoft.com/office/drawing/2014/main" id="{0ED7ABF1-1576-BB1D-FD42-87731CD47619}"/>
              </a:ext>
            </a:extLst>
          </p:cNvPr>
          <p:cNvSpPr txBox="1"/>
          <p:nvPr/>
        </p:nvSpPr>
        <p:spPr>
          <a:xfrm>
            <a:off x="6286500" y="923305"/>
            <a:ext cx="5905500" cy="3416320"/>
          </a:xfrm>
          <a:prstGeom prst="rect">
            <a:avLst/>
          </a:prstGeom>
          <a:noFill/>
        </p:spPr>
        <p:txBody>
          <a:bodyPr wrap="square" rtlCol="0">
            <a:spAutoFit/>
          </a:bodyPr>
          <a:lstStyle/>
          <a:p>
            <a:pPr marL="285750" indent="-285750" algn="l">
              <a:buFont typeface="Wingdings" panose="05000000000000000000" pitchFamily="2" charset="2"/>
              <a:buChar char="Ø"/>
            </a:pPr>
            <a:r>
              <a:rPr lang="zh-CN" altLang="en-US" dirty="0">
                <a:latin typeface="inherit"/>
              </a:rPr>
              <a:t>注意力层和</a:t>
            </a:r>
            <a:r>
              <a:rPr lang="en-US" dirty="0">
                <a:latin typeface="inherit"/>
              </a:rPr>
              <a:t>FFN</a:t>
            </a:r>
            <a:r>
              <a:rPr lang="zh-CN" altLang="en-US" dirty="0">
                <a:latin typeface="inherit"/>
              </a:rPr>
              <a:t>层几乎占据了所有时间，分别占用</a:t>
            </a:r>
            <a:r>
              <a:rPr lang="en-US" altLang="zh-CN" dirty="0">
                <a:latin typeface="inherit"/>
              </a:rPr>
              <a:t>30%</a:t>
            </a:r>
            <a:r>
              <a:rPr lang="zh-CN" altLang="en-US" dirty="0">
                <a:latin typeface="inherit"/>
              </a:rPr>
              <a:t>和</a:t>
            </a:r>
            <a:r>
              <a:rPr lang="en-US" altLang="zh-CN" dirty="0">
                <a:latin typeface="inherit"/>
              </a:rPr>
              <a:t>60%</a:t>
            </a:r>
            <a:r>
              <a:rPr lang="zh-CN" altLang="en-US" dirty="0">
                <a:latin typeface="inherit"/>
              </a:rPr>
              <a:t>的总时间。</a:t>
            </a:r>
            <a:endParaRPr lang="en-US" altLang="zh-CN"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endParaRPr lang="en-US" dirty="0">
              <a:latin typeface="inherit"/>
            </a:endParaRPr>
          </a:p>
          <a:p>
            <a:pPr marL="285750" indent="-285750" algn="l">
              <a:buFont typeface="Wingdings" panose="05000000000000000000" pitchFamily="2" charset="2"/>
              <a:buChar char="Ø"/>
            </a:pPr>
            <a:r>
              <a:rPr lang="zh-CN" altLang="en-US" dirty="0">
                <a:latin typeface="inherit"/>
              </a:rPr>
              <a:t>矩阵乘法（</a:t>
            </a:r>
            <a:r>
              <a:rPr lang="en-US" dirty="0" err="1">
                <a:latin typeface="inherit"/>
              </a:rPr>
              <a:t>mmul</a:t>
            </a:r>
            <a:r>
              <a:rPr lang="en-US" dirty="0">
                <a:latin typeface="inherit"/>
              </a:rPr>
              <a:t>）</a:t>
            </a:r>
            <a:r>
              <a:rPr lang="zh-CN" altLang="en-US" dirty="0">
                <a:latin typeface="inherit"/>
              </a:rPr>
              <a:t>操作消耗了大部分的执行时间，因此</a:t>
            </a:r>
            <a:r>
              <a:rPr lang="en-US" dirty="0" err="1">
                <a:latin typeface="inherit"/>
              </a:rPr>
              <a:t>mmul</a:t>
            </a:r>
            <a:r>
              <a:rPr lang="zh-CN" altLang="en-US" dirty="0">
                <a:latin typeface="inherit"/>
              </a:rPr>
              <a:t>操作的数量和大小决定了每个层的时间成本</a:t>
            </a:r>
            <a:endParaRPr lang="en-US" dirty="0">
              <a:latin typeface="inherit"/>
            </a:endParaRPr>
          </a:p>
        </p:txBody>
      </p:sp>
      <p:pic>
        <p:nvPicPr>
          <p:cNvPr id="10" name="Picture 9">
            <a:extLst>
              <a:ext uri="{FF2B5EF4-FFF2-40B4-BE49-F238E27FC236}">
                <a16:creationId xmlns:a16="http://schemas.microsoft.com/office/drawing/2014/main" id="{16D857AA-9098-6E6F-A2AA-9EB0456E42A7}"/>
              </a:ext>
            </a:extLst>
          </p:cNvPr>
          <p:cNvPicPr>
            <a:picLocks noChangeAspect="1"/>
          </p:cNvPicPr>
          <p:nvPr/>
        </p:nvPicPr>
        <p:blipFill>
          <a:blip r:embed="rId4"/>
          <a:srcRect r="51042" b="13280"/>
          <a:stretch/>
        </p:blipFill>
        <p:spPr>
          <a:xfrm>
            <a:off x="6286500" y="1520304"/>
            <a:ext cx="3545301" cy="2118571"/>
          </a:xfrm>
          <a:prstGeom prst="rect">
            <a:avLst/>
          </a:prstGeom>
        </p:spPr>
      </p:pic>
      <p:pic>
        <p:nvPicPr>
          <p:cNvPr id="11" name="Picture 10">
            <a:extLst>
              <a:ext uri="{FF2B5EF4-FFF2-40B4-BE49-F238E27FC236}">
                <a16:creationId xmlns:a16="http://schemas.microsoft.com/office/drawing/2014/main" id="{0A7FB93A-D7E9-802C-CE49-FE47CE0E3201}"/>
              </a:ext>
            </a:extLst>
          </p:cNvPr>
          <p:cNvPicPr>
            <a:picLocks noChangeAspect="1"/>
          </p:cNvPicPr>
          <p:nvPr/>
        </p:nvPicPr>
        <p:blipFill>
          <a:blip r:embed="rId4"/>
          <a:srcRect l="50000"/>
          <a:stretch/>
        </p:blipFill>
        <p:spPr>
          <a:xfrm>
            <a:off x="6286500" y="4339625"/>
            <a:ext cx="3654348" cy="2465690"/>
          </a:xfrm>
          <a:prstGeom prst="rect">
            <a:avLst/>
          </a:prstGeom>
        </p:spPr>
      </p:pic>
    </p:spTree>
    <p:extLst>
      <p:ext uri="{BB962C8B-B14F-4D97-AF65-F5344CB8AC3E}">
        <p14:creationId xmlns:p14="http://schemas.microsoft.com/office/powerpoint/2010/main" val="246506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exp</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6" y="923305"/>
            <a:ext cx="6503948" cy="646331"/>
          </a:xfrm>
          <a:prstGeom prst="rect">
            <a:avLst/>
          </a:prstGeom>
          <a:noFill/>
        </p:spPr>
        <p:txBody>
          <a:bodyPr wrap="square" rtlCol="0">
            <a:spAutoFit/>
          </a:bodyPr>
          <a:lstStyle/>
          <a:p>
            <a:pPr algn="l" fontAlgn="base"/>
            <a:endParaRPr lang="en-US" altLang="zh-CN" dirty="0">
              <a:latin typeface="+mn-ea"/>
            </a:endParaRPr>
          </a:p>
          <a:p>
            <a:pPr algn="l" fontAlgn="base"/>
            <a:endParaRPr lang="zh-CN" altLang="en-US" dirty="0">
              <a:latin typeface="+mn-ea"/>
            </a:endParaRPr>
          </a:p>
        </p:txBody>
      </p:sp>
      <p:sp>
        <p:nvSpPr>
          <p:cNvPr id="9" name="TextBox 8">
            <a:extLst>
              <a:ext uri="{FF2B5EF4-FFF2-40B4-BE49-F238E27FC236}">
                <a16:creationId xmlns:a16="http://schemas.microsoft.com/office/drawing/2014/main" id="{A175437B-9F5F-26ED-1C1B-8792396A5882}"/>
              </a:ext>
            </a:extLst>
          </p:cNvPr>
          <p:cNvSpPr txBox="1"/>
          <p:nvPr/>
        </p:nvSpPr>
        <p:spPr>
          <a:xfrm>
            <a:off x="282614" y="923305"/>
            <a:ext cx="5360949" cy="5909310"/>
          </a:xfrm>
          <a:prstGeom prst="rect">
            <a:avLst/>
          </a:prstGeom>
          <a:noFill/>
        </p:spPr>
        <p:txBody>
          <a:bodyPr wrap="square" rtlCol="0">
            <a:spAutoFit/>
          </a:bodyPr>
          <a:lstStyle/>
          <a:p>
            <a:pPr marL="285750" indent="-285750" algn="l">
              <a:buFont typeface="Wingdings" panose="05000000000000000000" pitchFamily="2" charset="2"/>
              <a:buChar char="Ø"/>
            </a:pPr>
            <a:r>
              <a:rPr lang="en-US" dirty="0" err="1">
                <a:latin typeface="inherit"/>
              </a:rPr>
              <a:t>模型占用内存分解</a:t>
            </a:r>
            <a:endParaRPr lang="en-US" dirty="0">
              <a:latin typeface="inherit"/>
            </a:endParaRPr>
          </a:p>
          <a:p>
            <a:pPr marL="742950" lvl="1" indent="-285750">
              <a:buFont typeface="Wingdings" panose="05000000000000000000" pitchFamily="2" charset="2"/>
              <a:buChar char="Ø"/>
            </a:pPr>
            <a:r>
              <a:rPr lang="zh-CN" altLang="en-US" dirty="0">
                <a:latin typeface="inherit"/>
              </a:rPr>
              <a:t>计算缓冲区是指运行时的中间变量，包括</a:t>
            </a:r>
            <a:r>
              <a:rPr lang="en-US" dirty="0">
                <a:latin typeface="inherit"/>
              </a:rPr>
              <a:t>KV</a:t>
            </a:r>
            <a:r>
              <a:rPr lang="zh-CN" altLang="en-US" dirty="0">
                <a:latin typeface="inherit"/>
              </a:rPr>
              <a:t>缓存和计算张量。</a:t>
            </a:r>
            <a:endParaRPr lang="en-US" altLang="zh-CN"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742950" lvl="1" indent="-285750">
              <a:buFont typeface="Wingdings" panose="05000000000000000000" pitchFamily="2" charset="2"/>
              <a:buChar char="Ø"/>
            </a:pPr>
            <a:endParaRPr lang="en-US" dirty="0">
              <a:latin typeface="inherit"/>
            </a:endParaRPr>
          </a:p>
          <a:p>
            <a:pPr marL="285750" indent="-285750">
              <a:buFont typeface="Wingdings" panose="05000000000000000000" pitchFamily="2" charset="2"/>
              <a:buChar char="Ø"/>
            </a:pPr>
            <a:r>
              <a:rPr lang="en-US" dirty="0">
                <a:latin typeface="inherit"/>
              </a:rPr>
              <a:t>Memory usage does not change with different prompt</a:t>
            </a:r>
            <a:r>
              <a:rPr lang="zh-CN" altLang="en-US" dirty="0">
                <a:latin typeface="inherit"/>
              </a:rPr>
              <a:t> </a:t>
            </a:r>
            <a:r>
              <a:rPr lang="en-US" dirty="0">
                <a:latin typeface="inherit"/>
              </a:rPr>
              <a:t>or token </a:t>
            </a:r>
            <a:r>
              <a:rPr lang="en-US" dirty="0" err="1">
                <a:latin typeface="inherit"/>
              </a:rPr>
              <a:t>lengths.因为是初始化时分配内存</a:t>
            </a:r>
            <a:r>
              <a:rPr lang="zh-CN" altLang="en-US" dirty="0">
                <a:latin typeface="inherit"/>
              </a:rPr>
              <a:t>，所以动态管理内存重要</a:t>
            </a:r>
            <a:endParaRPr lang="en-US" dirty="0">
              <a:latin typeface="inherit"/>
            </a:endParaRPr>
          </a:p>
          <a:p>
            <a:pPr marL="285750" indent="-285750">
              <a:buFont typeface="Wingdings" panose="05000000000000000000" pitchFamily="2" charset="2"/>
              <a:buChar char="Ø"/>
            </a:pPr>
            <a:endParaRPr lang="en-US" dirty="0">
              <a:latin typeface="inherit"/>
            </a:endParaRPr>
          </a:p>
        </p:txBody>
      </p:sp>
      <p:pic>
        <p:nvPicPr>
          <p:cNvPr id="3" name="Picture 2">
            <a:extLst>
              <a:ext uri="{FF2B5EF4-FFF2-40B4-BE49-F238E27FC236}">
                <a16:creationId xmlns:a16="http://schemas.microsoft.com/office/drawing/2014/main" id="{79F53480-6979-EE27-593A-C6BFEEB65EF7}"/>
              </a:ext>
            </a:extLst>
          </p:cNvPr>
          <p:cNvPicPr>
            <a:picLocks noChangeAspect="1"/>
          </p:cNvPicPr>
          <p:nvPr/>
        </p:nvPicPr>
        <p:blipFill>
          <a:blip r:embed="rId3"/>
          <a:stretch>
            <a:fillRect/>
          </a:stretch>
        </p:blipFill>
        <p:spPr>
          <a:xfrm>
            <a:off x="192107" y="1846635"/>
            <a:ext cx="6045200" cy="3634109"/>
          </a:xfrm>
          <a:prstGeom prst="rect">
            <a:avLst/>
          </a:prstGeom>
        </p:spPr>
      </p:pic>
      <p:pic>
        <p:nvPicPr>
          <p:cNvPr id="4" name="Picture 3">
            <a:extLst>
              <a:ext uri="{FF2B5EF4-FFF2-40B4-BE49-F238E27FC236}">
                <a16:creationId xmlns:a16="http://schemas.microsoft.com/office/drawing/2014/main" id="{D6A751E7-653E-5C9D-29FB-4C92504327E0}"/>
              </a:ext>
            </a:extLst>
          </p:cNvPr>
          <p:cNvPicPr>
            <a:picLocks noChangeAspect="1"/>
          </p:cNvPicPr>
          <p:nvPr/>
        </p:nvPicPr>
        <p:blipFill>
          <a:blip r:embed="rId4"/>
          <a:stretch>
            <a:fillRect/>
          </a:stretch>
        </p:blipFill>
        <p:spPr>
          <a:xfrm>
            <a:off x="6045200" y="1720747"/>
            <a:ext cx="6146800" cy="5041900"/>
          </a:xfrm>
          <a:prstGeom prst="rect">
            <a:avLst/>
          </a:prstGeom>
        </p:spPr>
      </p:pic>
      <p:sp>
        <p:nvSpPr>
          <p:cNvPr id="5" name="文本框 6">
            <a:extLst>
              <a:ext uri="{FF2B5EF4-FFF2-40B4-BE49-F238E27FC236}">
                <a16:creationId xmlns:a16="http://schemas.microsoft.com/office/drawing/2014/main" id="{F5BC9354-19BB-2993-8C93-C91F2FA0FA91}"/>
              </a:ext>
            </a:extLst>
          </p:cNvPr>
          <p:cNvSpPr txBox="1"/>
          <p:nvPr/>
        </p:nvSpPr>
        <p:spPr>
          <a:xfrm>
            <a:off x="6045200" y="923305"/>
            <a:ext cx="5027613" cy="646331"/>
          </a:xfrm>
          <a:prstGeom prst="rect">
            <a:avLst/>
          </a:prstGeom>
          <a:noFill/>
        </p:spPr>
        <p:txBody>
          <a:bodyPr wrap="square" rtlCol="0">
            <a:spAutoFit/>
          </a:bodyPr>
          <a:lstStyle/>
          <a:p>
            <a:pPr marL="285750" indent="-285750" algn="l" fontAlgn="base">
              <a:buFont typeface="Wingdings" pitchFamily="2" charset="2"/>
              <a:buChar char="Ø"/>
            </a:pPr>
            <a:r>
              <a:rPr lang="zh-CN" altLang="en-US" dirty="0">
                <a:latin typeface="+mn-ea"/>
              </a:rPr>
              <a:t>不同模型占用内存</a:t>
            </a:r>
            <a:endParaRPr lang="en-US" altLang="zh-CN" dirty="0">
              <a:latin typeface="+mn-ea"/>
            </a:endParaRPr>
          </a:p>
          <a:p>
            <a:pPr algn="l" fontAlgn="base"/>
            <a:endParaRPr lang="zh-CN" altLang="en-US" dirty="0">
              <a:latin typeface="+mn-ea"/>
            </a:endParaRPr>
          </a:p>
        </p:txBody>
      </p:sp>
    </p:spTree>
    <p:extLst>
      <p:ext uri="{BB962C8B-B14F-4D97-AF65-F5344CB8AC3E}">
        <p14:creationId xmlns:p14="http://schemas.microsoft.com/office/powerpoint/2010/main" val="4294468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exp</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5" y="1061803"/>
            <a:ext cx="6246773" cy="2862322"/>
          </a:xfrm>
          <a:prstGeom prst="rect">
            <a:avLst/>
          </a:prstGeom>
          <a:noFill/>
        </p:spPr>
        <p:txBody>
          <a:bodyPr wrap="square" rtlCol="0">
            <a:spAutoFit/>
          </a:bodyPr>
          <a:lstStyle/>
          <a:p>
            <a:pPr marL="285750" indent="-285750">
              <a:buFont typeface="Wingdings" pitchFamily="2" charset="2"/>
              <a:buChar char="Ø"/>
            </a:pPr>
            <a:r>
              <a:rPr lang="en-US" dirty="0">
                <a:latin typeface="inherit"/>
              </a:rPr>
              <a:t>continuous inference may sharply increase the temperature, which can have a significant impact on performance due to the power consumption control, such as Dynamic voltage and frequency scaling</a:t>
            </a:r>
            <a:r>
              <a:rPr lang="zh-CN" altLang="en-US" dirty="0">
                <a:latin typeface="inherit"/>
              </a:rPr>
              <a:t> </a:t>
            </a:r>
            <a:r>
              <a:rPr lang="en-US" dirty="0">
                <a:latin typeface="inherit"/>
              </a:rPr>
              <a:t>(DVFS) or thermal throttling.</a:t>
            </a:r>
            <a:r>
              <a:rPr lang="zh-CN" altLang="en-US" dirty="0">
                <a:latin typeface="inherit"/>
              </a:rPr>
              <a:t>（这个可以想想</a:t>
            </a:r>
            <a:r>
              <a:rPr lang="en-US" altLang="zh-CN" dirty="0">
                <a:latin typeface="inherit"/>
              </a:rPr>
              <a:t>idea</a:t>
            </a:r>
            <a:r>
              <a:rPr lang="zh-CN" altLang="en-US" dirty="0">
                <a:latin typeface="inherit"/>
              </a:rPr>
              <a:t>，怎么设计框架考虑到移动设备的温控调度）</a:t>
            </a:r>
            <a:endParaRPr lang="en-US" altLang="zh-CN" dirty="0">
              <a:latin typeface="inherit"/>
            </a:endParaRPr>
          </a:p>
          <a:p>
            <a:pPr marL="742950" lvl="1" indent="-285750">
              <a:buFont typeface="Wingdings" pitchFamily="2" charset="2"/>
              <a:buChar char="Ø"/>
            </a:pPr>
            <a:endParaRPr lang="en-US" dirty="0">
              <a:solidFill>
                <a:srgbClr val="000000"/>
              </a:solidFill>
              <a:effectLst/>
              <a:latin typeface="LinLibertineT"/>
            </a:endParaRPr>
          </a:p>
          <a:p>
            <a:pPr marL="742950" lvl="1" indent="-285750">
              <a:buFont typeface="Wingdings" pitchFamily="2" charset="2"/>
              <a:buChar char="Ø"/>
            </a:pPr>
            <a:r>
              <a:rPr lang="en-US" dirty="0">
                <a:solidFill>
                  <a:srgbClr val="000000"/>
                </a:solidFill>
                <a:effectLst/>
                <a:latin typeface="LinLibertineT"/>
              </a:rPr>
              <a:t>decoding’s workload is insufficient to </a:t>
            </a:r>
            <a:r>
              <a:rPr lang="en-US" sz="1800" dirty="0">
                <a:solidFill>
                  <a:srgbClr val="000000"/>
                </a:solidFill>
                <a:effectLst/>
                <a:latin typeface="LinLibertineT"/>
              </a:rPr>
              <a:t>cause notable power consumption or temperature changes.</a:t>
            </a:r>
            <a:endParaRPr lang="en-US" dirty="0"/>
          </a:p>
          <a:p>
            <a:pPr marL="742950" lvl="1" indent="-285750">
              <a:buFont typeface="Wingdings" pitchFamily="2" charset="2"/>
              <a:buChar char="Ø"/>
            </a:pPr>
            <a:endParaRPr lang="en-US" altLang="zh-CN" dirty="0">
              <a:latin typeface="inherit"/>
            </a:endParaRPr>
          </a:p>
          <a:p>
            <a:endParaRPr lang="en-US" dirty="0">
              <a:latin typeface="inherit"/>
            </a:endParaRPr>
          </a:p>
        </p:txBody>
      </p:sp>
      <p:sp>
        <p:nvSpPr>
          <p:cNvPr id="3" name="TextBox 2">
            <a:extLst>
              <a:ext uri="{FF2B5EF4-FFF2-40B4-BE49-F238E27FC236}">
                <a16:creationId xmlns:a16="http://schemas.microsoft.com/office/drawing/2014/main" id="{2777F9FD-CE37-1D87-875D-05ADEB129E3F}"/>
              </a:ext>
            </a:extLst>
          </p:cNvPr>
          <p:cNvSpPr txBox="1"/>
          <p:nvPr/>
        </p:nvSpPr>
        <p:spPr>
          <a:xfrm>
            <a:off x="6529388" y="1082720"/>
            <a:ext cx="5379997" cy="923330"/>
          </a:xfrm>
          <a:prstGeom prst="rect">
            <a:avLst/>
          </a:prstGeom>
          <a:noFill/>
        </p:spPr>
        <p:txBody>
          <a:bodyPr wrap="square" rtlCol="0">
            <a:spAutoFit/>
          </a:bodyPr>
          <a:lstStyle/>
          <a:p>
            <a:pPr marL="285750" indent="-285750">
              <a:buFont typeface="Wingdings" pitchFamily="2" charset="2"/>
              <a:buChar char="Ø"/>
            </a:pPr>
            <a:r>
              <a:rPr lang="en-US" dirty="0">
                <a:latin typeface="inherit"/>
              </a:rPr>
              <a:t>The latency of the prefill and decode phase grows linearly with the prompt or token length.</a:t>
            </a:r>
          </a:p>
          <a:p>
            <a:pPr marL="285750" indent="-285750" algn="l">
              <a:buFont typeface="Wingdings" panose="05000000000000000000" pitchFamily="2" charset="2"/>
              <a:buChar char="Ø"/>
            </a:pPr>
            <a:endParaRPr lang="en-US" sz="1800" dirty="0">
              <a:solidFill>
                <a:srgbClr val="000000"/>
              </a:solidFill>
              <a:effectLst/>
              <a:ea typeface="宋体" panose="02010600030101010101" pitchFamily="2" charset="-122"/>
            </a:endParaRPr>
          </a:p>
        </p:txBody>
      </p:sp>
      <p:pic>
        <p:nvPicPr>
          <p:cNvPr id="4" name="Picture 3">
            <a:extLst>
              <a:ext uri="{FF2B5EF4-FFF2-40B4-BE49-F238E27FC236}">
                <a16:creationId xmlns:a16="http://schemas.microsoft.com/office/drawing/2014/main" id="{1C0943F2-6F39-2D7F-9B28-6D70B3B669A3}"/>
              </a:ext>
            </a:extLst>
          </p:cNvPr>
          <p:cNvPicPr>
            <a:picLocks noChangeAspect="1"/>
          </p:cNvPicPr>
          <p:nvPr/>
        </p:nvPicPr>
        <p:blipFill>
          <a:blip r:embed="rId3"/>
          <a:stretch>
            <a:fillRect/>
          </a:stretch>
        </p:blipFill>
        <p:spPr>
          <a:xfrm>
            <a:off x="0" y="3429000"/>
            <a:ext cx="5334000" cy="3365500"/>
          </a:xfrm>
          <a:prstGeom prst="rect">
            <a:avLst/>
          </a:prstGeom>
        </p:spPr>
      </p:pic>
      <p:pic>
        <p:nvPicPr>
          <p:cNvPr id="5" name="Picture 4">
            <a:extLst>
              <a:ext uri="{FF2B5EF4-FFF2-40B4-BE49-F238E27FC236}">
                <a16:creationId xmlns:a16="http://schemas.microsoft.com/office/drawing/2014/main" id="{1C168987-4689-B527-4808-58C3B91E4C73}"/>
              </a:ext>
            </a:extLst>
          </p:cNvPr>
          <p:cNvPicPr>
            <a:picLocks noChangeAspect="1"/>
          </p:cNvPicPr>
          <p:nvPr/>
        </p:nvPicPr>
        <p:blipFill>
          <a:blip r:embed="rId4"/>
          <a:stretch>
            <a:fillRect/>
          </a:stretch>
        </p:blipFill>
        <p:spPr>
          <a:xfrm>
            <a:off x="5165131" y="3471756"/>
            <a:ext cx="7026869" cy="3365500"/>
          </a:xfrm>
          <a:prstGeom prst="rect">
            <a:avLst/>
          </a:prstGeom>
        </p:spPr>
      </p:pic>
    </p:spTree>
    <p:extLst>
      <p:ext uri="{BB962C8B-B14F-4D97-AF65-F5344CB8AC3E}">
        <p14:creationId xmlns:p14="http://schemas.microsoft.com/office/powerpoint/2010/main" val="23261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3BFE1E-4A04-69F0-C337-6A0A3917652C}"/>
              </a:ext>
            </a:extLst>
          </p:cNvPr>
          <p:cNvPicPr>
            <a:picLocks noChangeAspect="1"/>
          </p:cNvPicPr>
          <p:nvPr/>
        </p:nvPicPr>
        <p:blipFill>
          <a:blip r:embed="rId3"/>
          <a:stretch>
            <a:fillRect/>
          </a:stretch>
        </p:blipFill>
        <p:spPr>
          <a:xfrm>
            <a:off x="7217728" y="1431135"/>
            <a:ext cx="3636233" cy="2581524"/>
          </a:xfrm>
          <a:prstGeom prst="rect">
            <a:avLst/>
          </a:prstGeom>
        </p:spPr>
      </p:pic>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sz="3600" b="1" dirty="0">
                <a:latin typeface="微软雅黑" panose="020B0503020204020204" pitchFamily="34" charset="-122"/>
                <a:ea typeface="微软雅黑" panose="020B0503020204020204" pitchFamily="34" charset="-122"/>
              </a:rPr>
              <a:t>exp</a:t>
            </a: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F80A3126-30A2-EC0E-8DDA-1CE513011212}"/>
              </a:ext>
            </a:extLst>
          </p:cNvPr>
          <p:cNvSpPr txBox="1"/>
          <p:nvPr/>
        </p:nvSpPr>
        <p:spPr>
          <a:xfrm>
            <a:off x="282615" y="1061803"/>
            <a:ext cx="6246773" cy="646331"/>
          </a:xfrm>
          <a:prstGeom prst="rect">
            <a:avLst/>
          </a:prstGeom>
          <a:noFill/>
        </p:spPr>
        <p:txBody>
          <a:bodyPr wrap="square" rtlCol="0">
            <a:spAutoFit/>
          </a:bodyPr>
          <a:lstStyle/>
          <a:p>
            <a:pPr marL="285750" indent="-285750">
              <a:buFont typeface="Wingdings" pitchFamily="2" charset="2"/>
              <a:buChar char="Ø"/>
            </a:pPr>
            <a:r>
              <a:rPr lang="zh-CN" altLang="en-US" dirty="0">
                <a:latin typeface="inherit"/>
              </a:rPr>
              <a:t>不同</a:t>
            </a:r>
            <a:r>
              <a:rPr lang="en-US" altLang="zh-CN" dirty="0">
                <a:latin typeface="inherit"/>
              </a:rPr>
              <a:t>soc</a:t>
            </a:r>
            <a:r>
              <a:rPr lang="zh-CN" altLang="en-US" dirty="0">
                <a:latin typeface="inherit"/>
              </a:rPr>
              <a:t>的效果（</a:t>
            </a:r>
            <a:r>
              <a:rPr lang="en-US" sz="1800" dirty="0" err="1">
                <a:solidFill>
                  <a:srgbClr val="000000"/>
                </a:solidFill>
                <a:effectLst/>
                <a:latin typeface="LinLibertineT"/>
              </a:rPr>
              <a:t>LLaMA</a:t>
            </a:r>
            <a:r>
              <a:rPr lang="en-US" sz="1800" dirty="0">
                <a:solidFill>
                  <a:srgbClr val="000000"/>
                </a:solidFill>
                <a:effectLst/>
                <a:latin typeface="LinLibertineT"/>
              </a:rPr>
              <a:t> 2</a:t>
            </a:r>
            <a:r>
              <a:rPr lang="zh-CN" altLang="en-US" dirty="0">
                <a:latin typeface="inherit"/>
              </a:rPr>
              <a:t>）</a:t>
            </a:r>
            <a:endParaRPr lang="en-US" altLang="zh-CN" dirty="0">
              <a:latin typeface="inherit"/>
            </a:endParaRPr>
          </a:p>
          <a:p>
            <a:endParaRPr lang="en-US" dirty="0">
              <a:latin typeface="inherit"/>
            </a:endParaRPr>
          </a:p>
        </p:txBody>
      </p:sp>
      <p:sp>
        <p:nvSpPr>
          <p:cNvPr id="3" name="TextBox 2">
            <a:extLst>
              <a:ext uri="{FF2B5EF4-FFF2-40B4-BE49-F238E27FC236}">
                <a16:creationId xmlns:a16="http://schemas.microsoft.com/office/drawing/2014/main" id="{2777F9FD-CE37-1D87-875D-05ADEB129E3F}"/>
              </a:ext>
            </a:extLst>
          </p:cNvPr>
          <p:cNvSpPr txBox="1"/>
          <p:nvPr/>
        </p:nvSpPr>
        <p:spPr>
          <a:xfrm>
            <a:off x="6529388" y="1061803"/>
            <a:ext cx="5379997" cy="369332"/>
          </a:xfrm>
          <a:prstGeom prst="rect">
            <a:avLst/>
          </a:prstGeom>
          <a:noFill/>
        </p:spPr>
        <p:txBody>
          <a:bodyPr wrap="square" rtlCol="0">
            <a:spAutoFit/>
          </a:bodyPr>
          <a:lstStyle/>
          <a:p>
            <a:pPr marL="285750" indent="-285750">
              <a:buFont typeface="Wingdings" pitchFamily="2" charset="2"/>
              <a:buChar char="Ø"/>
            </a:pPr>
            <a:r>
              <a:rPr lang="en-US" altLang="zh-CN" sz="1800" dirty="0" err="1">
                <a:solidFill>
                  <a:srgbClr val="000000"/>
                </a:solidFill>
                <a:effectLst/>
                <a:ea typeface="宋体" panose="02010600030101010101" pitchFamily="2" charset="-122"/>
              </a:rPr>
              <a:t>Gpu</a:t>
            </a:r>
            <a:r>
              <a:rPr lang="zh-CN" altLang="en-US" sz="1800" dirty="0">
                <a:solidFill>
                  <a:srgbClr val="000000"/>
                </a:solidFill>
                <a:effectLst/>
                <a:ea typeface="宋体" panose="02010600030101010101" pitchFamily="2" charset="-122"/>
              </a:rPr>
              <a:t>提升不明显</a:t>
            </a:r>
            <a:endParaRPr lang="en-US" sz="1800" dirty="0">
              <a:solidFill>
                <a:srgbClr val="000000"/>
              </a:solidFill>
              <a:effectLst/>
              <a:ea typeface="宋体" panose="02010600030101010101" pitchFamily="2" charset="-122"/>
            </a:endParaRPr>
          </a:p>
        </p:txBody>
      </p:sp>
      <p:pic>
        <p:nvPicPr>
          <p:cNvPr id="8" name="Picture 7">
            <a:extLst>
              <a:ext uri="{FF2B5EF4-FFF2-40B4-BE49-F238E27FC236}">
                <a16:creationId xmlns:a16="http://schemas.microsoft.com/office/drawing/2014/main" id="{36EC9D1C-178B-BA3F-7D47-88B7DA9DCBC5}"/>
              </a:ext>
            </a:extLst>
          </p:cNvPr>
          <p:cNvPicPr>
            <a:picLocks noChangeAspect="1"/>
          </p:cNvPicPr>
          <p:nvPr/>
        </p:nvPicPr>
        <p:blipFill>
          <a:blip r:embed="rId4"/>
          <a:stretch>
            <a:fillRect/>
          </a:stretch>
        </p:blipFill>
        <p:spPr>
          <a:xfrm>
            <a:off x="0" y="1793322"/>
            <a:ext cx="6096000" cy="4332694"/>
          </a:xfrm>
          <a:prstGeom prst="rect">
            <a:avLst/>
          </a:prstGeom>
        </p:spPr>
      </p:pic>
      <p:pic>
        <p:nvPicPr>
          <p:cNvPr id="10" name="Picture 9">
            <a:extLst>
              <a:ext uri="{FF2B5EF4-FFF2-40B4-BE49-F238E27FC236}">
                <a16:creationId xmlns:a16="http://schemas.microsoft.com/office/drawing/2014/main" id="{D9B1BB29-E744-E471-610B-59C019F30C43}"/>
              </a:ext>
            </a:extLst>
          </p:cNvPr>
          <p:cNvPicPr>
            <a:picLocks noChangeAspect="1"/>
          </p:cNvPicPr>
          <p:nvPr/>
        </p:nvPicPr>
        <p:blipFill>
          <a:blip r:embed="rId5"/>
          <a:stretch>
            <a:fillRect/>
          </a:stretch>
        </p:blipFill>
        <p:spPr>
          <a:xfrm>
            <a:off x="6096000" y="3959669"/>
            <a:ext cx="5607717" cy="2809455"/>
          </a:xfrm>
          <a:prstGeom prst="rect">
            <a:avLst/>
          </a:prstGeom>
        </p:spPr>
      </p:pic>
      <p:sp>
        <p:nvSpPr>
          <p:cNvPr id="11" name="Rectangle 10">
            <a:extLst>
              <a:ext uri="{FF2B5EF4-FFF2-40B4-BE49-F238E27FC236}">
                <a16:creationId xmlns:a16="http://schemas.microsoft.com/office/drawing/2014/main" id="{54DBCC52-0637-7E55-86DE-647326BC29EB}"/>
              </a:ext>
            </a:extLst>
          </p:cNvPr>
          <p:cNvSpPr/>
          <p:nvPr/>
        </p:nvSpPr>
        <p:spPr>
          <a:xfrm>
            <a:off x="8886299" y="3334043"/>
            <a:ext cx="666173" cy="3693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64C9958-07D2-4A86-6B0A-A8AD5712B710}"/>
              </a:ext>
            </a:extLst>
          </p:cNvPr>
          <p:cNvSpPr txBox="1"/>
          <p:nvPr/>
        </p:nvSpPr>
        <p:spPr>
          <a:xfrm>
            <a:off x="8899858" y="3277524"/>
            <a:ext cx="684803" cy="369332"/>
          </a:xfrm>
          <a:prstGeom prst="rect">
            <a:avLst/>
          </a:prstGeom>
          <a:noFill/>
        </p:spPr>
        <p:txBody>
          <a:bodyPr wrap="none" rtlCol="0">
            <a:spAutoFit/>
          </a:bodyPr>
          <a:lstStyle/>
          <a:p>
            <a:pPr algn="l"/>
            <a:r>
              <a:rPr lang="en-US" sz="1800" dirty="0">
                <a:solidFill>
                  <a:srgbClr val="000000"/>
                </a:solidFill>
                <a:effectLst/>
                <a:ea typeface="宋体" panose="02010600030101010101" pitchFamily="2" charset="-122"/>
              </a:rPr>
              <a:t>GPU</a:t>
            </a:r>
          </a:p>
        </p:txBody>
      </p:sp>
    </p:spTree>
    <p:extLst>
      <p:ext uri="{BB962C8B-B14F-4D97-AF65-F5344CB8AC3E}">
        <p14:creationId xmlns:p14="http://schemas.microsoft.com/office/powerpoint/2010/main" val="4788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7814" y="6238810"/>
            <a:ext cx="2055507" cy="619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rotWithShape="1">
          <a:blip r:embed="rId4" cstate="print"/>
          <a:srcRect l="4245" r="-1"/>
          <a:stretch>
            <a:fillRect/>
          </a:stretch>
        </p:blipFill>
        <p:spPr>
          <a:xfrm>
            <a:off x="6378681" y="5981939"/>
            <a:ext cx="1891145" cy="876061"/>
          </a:xfrm>
          <a:prstGeom prst="rect">
            <a:avLst/>
          </a:prstGeom>
        </p:spPr>
      </p:pic>
      <p:sp>
        <p:nvSpPr>
          <p:cNvPr id="4" name="标题 3"/>
          <p:cNvSpPr>
            <a:spLocks noGrp="1"/>
          </p:cNvSpPr>
          <p:nvPr>
            <p:ph type="ctrTitle"/>
          </p:nvPr>
        </p:nvSpPr>
        <p:spPr>
          <a:xfrm>
            <a:off x="914400" y="451183"/>
            <a:ext cx="10363200" cy="5649580"/>
          </a:xfrm>
        </p:spPr>
        <p:txBody>
          <a:bodyPr anchor="t">
            <a:noAutofit/>
          </a:bodyPr>
          <a:lstStyle/>
          <a:p>
            <a:r>
              <a:rPr lang="zh-CN" altLang="en-US" sz="2400" dirty="0">
                <a:latin typeface="+mn-ea"/>
                <a:ea typeface="+mn-ea"/>
                <a:cs typeface="+mn-cs"/>
              </a:rPr>
              <a:t>其他相关的近年的文章</a:t>
            </a:r>
            <a:br>
              <a:rPr lang="en-US" altLang="zh-CN" sz="1800" b="1" dirty="0">
                <a:latin typeface="+mn-ea"/>
                <a:ea typeface="+mn-ea"/>
                <a:cs typeface="+mn-cs"/>
              </a:rPr>
            </a:br>
            <a:r>
              <a:rPr lang="en-US" sz="1800" dirty="0">
                <a:latin typeface="+mn-lt"/>
              </a:rPr>
              <a:t>Yi, </a:t>
            </a:r>
            <a:r>
              <a:rPr lang="en-US" sz="1800" dirty="0" err="1">
                <a:latin typeface="+mn-lt"/>
              </a:rPr>
              <a:t>Rongjie</a:t>
            </a:r>
            <a:r>
              <a:rPr lang="en-US" sz="1800" dirty="0">
                <a:latin typeface="+mn-lt"/>
              </a:rPr>
              <a:t>, Liwei Guo, </a:t>
            </a:r>
            <a:r>
              <a:rPr lang="en-US" sz="1800" dirty="0" err="1">
                <a:latin typeface="+mn-lt"/>
              </a:rPr>
              <a:t>Shiyun</a:t>
            </a:r>
            <a:r>
              <a:rPr lang="en-US" sz="1800" dirty="0">
                <a:latin typeface="+mn-lt"/>
              </a:rPr>
              <a:t> Wei, Ao Zhou, </a:t>
            </a:r>
            <a:r>
              <a:rPr lang="en-US" sz="1800" dirty="0" err="1">
                <a:latin typeface="+mn-lt"/>
              </a:rPr>
              <a:t>Shangguang</a:t>
            </a:r>
            <a:r>
              <a:rPr lang="en-US" sz="1800" dirty="0">
                <a:latin typeface="+mn-lt"/>
              </a:rPr>
              <a:t> Wang, and </a:t>
            </a:r>
            <a:r>
              <a:rPr lang="en-US" sz="1800" dirty="0" err="1">
                <a:latin typeface="+mn-lt"/>
              </a:rPr>
              <a:t>Mengwei</a:t>
            </a:r>
            <a:r>
              <a:rPr lang="en-US" sz="1800" dirty="0">
                <a:latin typeface="+mn-lt"/>
              </a:rPr>
              <a:t> Xu. “</a:t>
            </a:r>
            <a:r>
              <a:rPr lang="en-US" sz="1800" dirty="0" err="1">
                <a:latin typeface="+mn-lt"/>
              </a:rPr>
              <a:t>EdgeMoE</a:t>
            </a:r>
            <a:r>
              <a:rPr lang="en-US" sz="1800" dirty="0">
                <a:latin typeface="+mn-lt"/>
              </a:rPr>
              <a:t>: Fast on-Device Inference of </a:t>
            </a:r>
            <a:r>
              <a:rPr lang="en-US" sz="1800" dirty="0" err="1">
                <a:latin typeface="+mn-lt"/>
              </a:rPr>
              <a:t>MoE</a:t>
            </a:r>
            <a:r>
              <a:rPr lang="en-US" sz="1800" dirty="0">
                <a:latin typeface="+mn-lt"/>
              </a:rPr>
              <a:t>-Based Large Language Models.” </a:t>
            </a:r>
            <a:r>
              <a:rPr lang="en-US" sz="1800" dirty="0" err="1">
                <a:latin typeface="+mn-lt"/>
              </a:rPr>
              <a:t>arXiv</a:t>
            </a:r>
            <a:r>
              <a:rPr lang="en-US" sz="1800" dirty="0">
                <a:latin typeface="+mn-lt"/>
              </a:rPr>
              <a:t>, August 28, 2023. </a:t>
            </a:r>
            <a:r>
              <a:rPr lang="en-US" sz="1800" dirty="0">
                <a:latin typeface="+mn-lt"/>
                <a:hlinkClick r:id="rId5"/>
              </a:rPr>
              <a:t>http://arxiv.org/abs/2308.14352</a:t>
            </a:r>
            <a:r>
              <a:rPr lang="en-US" sz="1800" dirty="0">
                <a:latin typeface="+mn-lt"/>
              </a:rPr>
              <a:t>.</a:t>
            </a:r>
            <a:br>
              <a:rPr lang="en-US" sz="1800" dirty="0">
                <a:latin typeface="+mn-lt"/>
              </a:rPr>
            </a:br>
            <a:br>
              <a:rPr lang="en-US" sz="1800" dirty="0"/>
            </a:br>
            <a:r>
              <a:rPr lang="en-US" sz="1800" dirty="0"/>
              <a:t>Xu, </a:t>
            </a:r>
            <a:r>
              <a:rPr lang="en-US" sz="1800" dirty="0" err="1"/>
              <a:t>Mengwei</a:t>
            </a:r>
            <a:r>
              <a:rPr lang="en-US" sz="1800" dirty="0"/>
              <a:t>, </a:t>
            </a:r>
            <a:r>
              <a:rPr lang="en-US" sz="1800" dirty="0" err="1"/>
              <a:t>Wangsong</a:t>
            </a:r>
            <a:r>
              <a:rPr lang="en-US" sz="1800" dirty="0"/>
              <a:t> Yin, </a:t>
            </a:r>
            <a:r>
              <a:rPr lang="en-US" sz="1800" dirty="0" err="1"/>
              <a:t>Dongqi</a:t>
            </a:r>
            <a:r>
              <a:rPr lang="en-US" sz="1800" dirty="0"/>
              <a:t> Cai, </a:t>
            </a:r>
            <a:r>
              <a:rPr lang="en-US" sz="1800" dirty="0" err="1"/>
              <a:t>Rongjie</a:t>
            </a:r>
            <a:r>
              <a:rPr lang="en-US" sz="1800" dirty="0"/>
              <a:t> Yi, Daliang Xu, </a:t>
            </a:r>
            <a:r>
              <a:rPr lang="en-US" sz="1800" dirty="0" err="1"/>
              <a:t>Qipeng</a:t>
            </a:r>
            <a:r>
              <a:rPr lang="en-US" sz="1800" dirty="0"/>
              <a:t> Wang, </a:t>
            </a:r>
            <a:r>
              <a:rPr lang="en-US" sz="1800" dirty="0" err="1"/>
              <a:t>Bingyang</a:t>
            </a:r>
            <a:r>
              <a:rPr lang="en-US" sz="1800" dirty="0"/>
              <a:t> Wu, et al. “A Survey of Resource-Efficient LLM and Multimodal Foundation Models.” </a:t>
            </a:r>
            <a:r>
              <a:rPr lang="en-US" sz="1800" dirty="0" err="1"/>
              <a:t>arXiv</a:t>
            </a:r>
            <a:r>
              <a:rPr lang="en-US" sz="1800" dirty="0"/>
              <a:t>, January 15, 2024. </a:t>
            </a:r>
            <a:r>
              <a:rPr lang="en-US" sz="1800" dirty="0">
                <a:hlinkClick r:id="rId6"/>
              </a:rPr>
              <a:t>http://arxiv.org/abs/2401.08092</a:t>
            </a:r>
            <a:r>
              <a:rPr lang="en-US" sz="1800" dirty="0"/>
              <a:t>.</a:t>
            </a:r>
            <a:br>
              <a:rPr lang="en-US" sz="1800" dirty="0"/>
            </a:br>
            <a:r>
              <a:rPr lang="en-US" sz="1800" dirty="0" err="1"/>
              <a:t>对应论文列表</a:t>
            </a:r>
            <a:r>
              <a:rPr lang="zh-CN" altLang="en-US" sz="1800" dirty="0"/>
              <a:t>：</a:t>
            </a:r>
            <a:r>
              <a:rPr lang="en-US" sz="1800" dirty="0">
                <a:hlinkClick r:id="rId7"/>
              </a:rPr>
              <a:t>https://github.com/UbiquitousLearning/Efficient_Foundation_Model_Survey</a:t>
            </a:r>
            <a:br>
              <a:rPr lang="en-US" sz="1800" dirty="0"/>
            </a:br>
            <a:br>
              <a:rPr lang="en-US" sz="1800" dirty="0"/>
            </a:br>
            <a:r>
              <a:rPr lang="en-US" sz="1800" dirty="0"/>
              <a:t>Xu, Daliang, </a:t>
            </a:r>
            <a:r>
              <a:rPr lang="en-US" sz="1800" dirty="0" err="1"/>
              <a:t>Mengwei</a:t>
            </a:r>
            <a:r>
              <a:rPr lang="en-US" sz="1800" dirty="0"/>
              <a:t> Xu, </a:t>
            </a:r>
            <a:r>
              <a:rPr lang="en-US" sz="1800" dirty="0" err="1"/>
              <a:t>Chiheng</a:t>
            </a:r>
            <a:r>
              <a:rPr lang="en-US" sz="1800" dirty="0"/>
              <a:t> Lou, Li Zhang, Gang Huang, Xin Jin, and </a:t>
            </a:r>
            <a:r>
              <a:rPr lang="en-US" sz="1800" dirty="0" err="1"/>
              <a:t>Xuanzhe</a:t>
            </a:r>
            <a:r>
              <a:rPr lang="en-US" sz="1800" dirty="0"/>
              <a:t> Liu. “</a:t>
            </a:r>
            <a:r>
              <a:rPr lang="en-US" sz="1800" dirty="0" err="1"/>
              <a:t>SoCFlow</a:t>
            </a:r>
            <a:r>
              <a:rPr lang="en-US" sz="1800" dirty="0"/>
              <a:t>: Efficient and Scalable DNN Training on SoC-Clustered Edge Servers.” In </a:t>
            </a:r>
            <a:r>
              <a:rPr lang="en-US" sz="1800" i="1" dirty="0"/>
              <a:t>Proceedings of the 29th ACM International Conference on Architectural Support for Programming Languages and Operating Systems, Volume 1</a:t>
            </a:r>
            <a:r>
              <a:rPr lang="en-US" sz="1800" dirty="0"/>
              <a:t>, 368–85. La Jolla CA USA: ACM, 2024. </a:t>
            </a:r>
            <a:r>
              <a:rPr lang="en-US" sz="1800" dirty="0">
                <a:hlinkClick r:id="rId8"/>
              </a:rPr>
              <a:t>https://doi.org/10.1145/3617232.3624847</a:t>
            </a:r>
            <a:r>
              <a:rPr lang="en-US" sz="1800" dirty="0"/>
              <a:t>.</a:t>
            </a:r>
            <a:br>
              <a:rPr lang="en-US" sz="1800" dirty="0"/>
            </a:br>
            <a:br>
              <a:rPr lang="en-US" sz="1800" dirty="0"/>
            </a:br>
            <a:r>
              <a:rPr lang="en-US" sz="1800" dirty="0"/>
              <a:t>Yuan, </a:t>
            </a:r>
            <a:r>
              <a:rPr lang="en-US" sz="1800" dirty="0" err="1"/>
              <a:t>Jinliang</a:t>
            </a:r>
            <a:r>
              <a:rPr lang="en-US" sz="1800" dirty="0"/>
              <a:t>, Chen Yang, </a:t>
            </a:r>
            <a:r>
              <a:rPr lang="en-US" sz="1800" dirty="0" err="1"/>
              <a:t>Dongqi</a:t>
            </a:r>
            <a:r>
              <a:rPr lang="en-US" sz="1800" dirty="0"/>
              <a:t> Cai, </a:t>
            </a:r>
            <a:r>
              <a:rPr lang="en-US" sz="1800" dirty="0" err="1"/>
              <a:t>Shihe</a:t>
            </a:r>
            <a:r>
              <a:rPr lang="en-US" sz="1800" dirty="0"/>
              <a:t> Wang, Xin Yuan, </a:t>
            </a:r>
            <a:r>
              <a:rPr lang="en-US" sz="1800" dirty="0" err="1"/>
              <a:t>Zeling</a:t>
            </a:r>
            <a:r>
              <a:rPr lang="en-US" sz="1800" dirty="0"/>
              <a:t> Zhang, Xiang Li, et al. “Mobile Foundation Model as Firmware.” In </a:t>
            </a:r>
            <a:r>
              <a:rPr lang="en-US" sz="1800" i="1" dirty="0"/>
              <a:t>Proceedings of the 30th Annual International Conference on Mobile Computing and Networking</a:t>
            </a:r>
            <a:r>
              <a:rPr lang="en-US" sz="1800" dirty="0"/>
              <a:t>, 279–95. Washington D.C. DC USA: ACM, 2024. </a:t>
            </a:r>
            <a:r>
              <a:rPr lang="en-US" sz="1800" dirty="0">
                <a:hlinkClick r:id="rId9"/>
              </a:rPr>
              <a:t>https://doi.org/10.1145/3636534.3649361</a:t>
            </a:r>
            <a:r>
              <a:rPr lang="en-US" sz="1800" dirty="0"/>
              <a:t>.</a:t>
            </a:r>
            <a:br>
              <a:rPr lang="en-US" sz="1800" dirty="0"/>
            </a:br>
            <a:br>
              <a:rPr lang="en-US" sz="1800" dirty="0"/>
            </a:br>
            <a:r>
              <a:rPr lang="en-US" sz="1800" dirty="0" err="1"/>
              <a:t>mllm-npu原型</a:t>
            </a:r>
            <a:r>
              <a:rPr lang="zh-CN" altLang="en-US" sz="1800" dirty="0"/>
              <a:t> </a:t>
            </a:r>
            <a:r>
              <a:rPr lang="en-US" sz="1800" dirty="0">
                <a:hlinkClick r:id="rId10"/>
              </a:rPr>
              <a:t>https://</a:t>
            </a:r>
            <a:r>
              <a:rPr lang="en-US" sz="1800" dirty="0" err="1">
                <a:hlinkClick r:id="rId10"/>
              </a:rPr>
              <a:t>github.com</a:t>
            </a:r>
            <a:r>
              <a:rPr lang="en-US" sz="1800" dirty="0">
                <a:hlinkClick r:id="rId10"/>
              </a:rPr>
              <a:t>/</a:t>
            </a:r>
            <a:r>
              <a:rPr lang="en-US" sz="1800" dirty="0" err="1">
                <a:hlinkClick r:id="rId10"/>
              </a:rPr>
              <a:t>UbiquitousLearning</a:t>
            </a:r>
            <a:r>
              <a:rPr lang="en-US" sz="1800" dirty="0">
                <a:hlinkClick r:id="rId10"/>
              </a:rPr>
              <a:t>/</a:t>
            </a:r>
            <a:r>
              <a:rPr lang="en-US" sz="1800" dirty="0" err="1">
                <a:hlinkClick r:id="rId10"/>
              </a:rPr>
              <a:t>mllm</a:t>
            </a:r>
            <a:endParaRPr lang="en-US" sz="1800" b="1" dirty="0">
              <a:latin typeface="+mn-ea"/>
              <a:ea typeface="+mn-ea"/>
              <a:cs typeface="+mn-cs"/>
            </a:endParaRPr>
          </a:p>
        </p:txBody>
      </p:sp>
    </p:spTree>
    <p:extLst>
      <p:ext uri="{BB962C8B-B14F-4D97-AF65-F5344CB8AC3E}">
        <p14:creationId xmlns:p14="http://schemas.microsoft.com/office/powerpoint/2010/main" val="2581169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Method-overview</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38179A3D-CF56-14B2-380D-F0CC178AFCE5}"/>
              </a:ext>
            </a:extLst>
          </p:cNvPr>
          <p:cNvSpPr txBox="1"/>
          <p:nvPr/>
        </p:nvSpPr>
        <p:spPr>
          <a:xfrm>
            <a:off x="478902" y="1006997"/>
            <a:ext cx="11234195"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解决方法：</a:t>
            </a:r>
            <a:endParaRPr lang="en-US" altLang="zh-CN" dirty="0">
              <a:latin typeface="+mn-ea"/>
            </a:endParaRPr>
          </a:p>
          <a:p>
            <a:r>
              <a:rPr lang="en-US" altLang="zh-CN" dirty="0">
                <a:latin typeface="+mn-ea"/>
              </a:rPr>
              <a:t>(1)</a:t>
            </a:r>
            <a:r>
              <a:rPr lang="zh-CN" altLang="en-US" b="0" i="0" dirty="0">
                <a:effectLst/>
                <a:latin typeface="PingFang SC"/>
              </a:rPr>
              <a:t>请求层面：将可变长</a:t>
            </a:r>
            <a:r>
              <a:rPr lang="en-US" altLang="zh-CN" b="0" i="0" dirty="0">
                <a:effectLst/>
                <a:latin typeface="PingFang SC"/>
              </a:rPr>
              <a:t>request</a:t>
            </a:r>
            <a:r>
              <a:rPr lang="zh-CN" altLang="en-US" b="0" i="0" dirty="0">
                <a:effectLst/>
                <a:latin typeface="PingFang SC"/>
              </a:rPr>
              <a:t>分割成多个固定大小的块，同时保持数据依赖性。</a:t>
            </a:r>
            <a:endParaRPr lang="en-US" altLang="zh-CN" b="0" i="0" dirty="0">
              <a:effectLst/>
              <a:latin typeface="PingFang SC"/>
            </a:endParaRPr>
          </a:p>
          <a:p>
            <a:r>
              <a:rPr lang="en-US" altLang="zh-CN" dirty="0">
                <a:latin typeface="+mn-ea"/>
              </a:rPr>
              <a:t>(2)</a:t>
            </a:r>
            <a:r>
              <a:rPr lang="zh-CN" altLang="en-US" b="0" i="0" dirty="0">
                <a:effectLst/>
                <a:latin typeface="PingFang SC"/>
              </a:rPr>
              <a:t>张量层面：识别并提取重要的量化执行过程中的异常值，使其在</a:t>
            </a:r>
            <a:r>
              <a:rPr lang="en-US" altLang="zh-CN" b="0" i="0" dirty="0">
                <a:effectLst/>
                <a:latin typeface="PingFang SC"/>
              </a:rPr>
              <a:t>CPU/GPU</a:t>
            </a:r>
            <a:r>
              <a:rPr lang="zh-CN" altLang="en-US" b="0" i="0" dirty="0">
                <a:effectLst/>
                <a:latin typeface="PingFang SC"/>
              </a:rPr>
              <a:t>上</a:t>
            </a:r>
            <a:r>
              <a:rPr lang="zh-CN" altLang="en-US" dirty="0">
                <a:latin typeface="PingFang SC"/>
              </a:rPr>
              <a:t>执行</a:t>
            </a:r>
            <a:r>
              <a:rPr lang="zh-CN" altLang="en-US" b="0" i="0" dirty="0">
                <a:effectLst/>
                <a:latin typeface="PingFang SC"/>
              </a:rPr>
              <a:t>，最小化开销。</a:t>
            </a:r>
            <a:endParaRPr lang="en-US" altLang="zh-CN" b="0" i="0" dirty="0">
              <a:effectLst/>
              <a:latin typeface="PingFang SC"/>
            </a:endParaRPr>
          </a:p>
          <a:p>
            <a:r>
              <a:rPr lang="en-US" altLang="zh-CN" dirty="0">
                <a:latin typeface="PingFang SC"/>
              </a:rPr>
              <a:t>(3)</a:t>
            </a:r>
            <a:r>
              <a:rPr lang="zh-CN" altLang="en-US" b="0" i="0" dirty="0">
                <a:effectLst/>
                <a:latin typeface="PingFang SC"/>
              </a:rPr>
              <a:t>块层面：根据硬件亲和度和准确性，将</a:t>
            </a:r>
            <a:r>
              <a:rPr lang="en-US" altLang="zh-CN" b="0" i="0" dirty="0">
                <a:effectLst/>
                <a:latin typeface="PingFang SC"/>
              </a:rPr>
              <a:t>Transformer</a:t>
            </a:r>
            <a:r>
              <a:rPr lang="zh-CN" altLang="en-US" b="0" i="0" dirty="0">
                <a:effectLst/>
                <a:latin typeface="PingFang SC"/>
              </a:rPr>
              <a:t>块调度到</a:t>
            </a:r>
            <a:r>
              <a:rPr lang="en-US" altLang="zh-CN" b="0" i="0" dirty="0">
                <a:effectLst/>
                <a:latin typeface="PingFang SC"/>
              </a:rPr>
              <a:t>CPU/GPU</a:t>
            </a:r>
            <a:r>
              <a:rPr lang="zh-CN" altLang="en-US" dirty="0">
                <a:latin typeface="PingFang SC"/>
              </a:rPr>
              <a:t>或</a:t>
            </a:r>
            <a:r>
              <a:rPr lang="en-US" altLang="zh-CN" b="0" i="0" dirty="0">
                <a:effectLst/>
                <a:latin typeface="PingFang SC"/>
              </a:rPr>
              <a:t>NPU</a:t>
            </a:r>
            <a:r>
              <a:rPr lang="zh-CN" altLang="en-US" b="0" i="0" dirty="0">
                <a:effectLst/>
                <a:latin typeface="PingFang SC"/>
              </a:rPr>
              <a:t>上。</a:t>
            </a:r>
            <a:endParaRPr lang="en-US" altLang="zh-CN" b="0" i="0" dirty="0">
              <a:effectLst/>
              <a:latin typeface="PingFang SC"/>
            </a:endParaRPr>
          </a:p>
          <a:p>
            <a:endParaRPr lang="en-US" altLang="zh-CN" dirty="0">
              <a:latin typeface="PingFang SC"/>
            </a:endParaRPr>
          </a:p>
          <a:p>
            <a:pPr marL="285750" indent="-285750">
              <a:buFont typeface="Wingdings" panose="05000000000000000000" pitchFamily="2" charset="2"/>
              <a:buChar char="Ø"/>
            </a:pPr>
            <a:r>
              <a:rPr lang="en-US" altLang="zh-CN" dirty="0">
                <a:latin typeface="PingFang SC"/>
              </a:rPr>
              <a:t>NPU</a:t>
            </a:r>
            <a:r>
              <a:rPr lang="zh-CN" altLang="en-US" dirty="0">
                <a:latin typeface="PingFang SC"/>
              </a:rPr>
              <a:t>执行过程</a:t>
            </a: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endParaRPr lang="en-US" altLang="zh-CN" dirty="0">
              <a:latin typeface="PingFang SC"/>
            </a:endParaRPr>
          </a:p>
          <a:p>
            <a:pPr marL="285750" indent="-285750">
              <a:buFont typeface="Wingdings" panose="05000000000000000000" pitchFamily="2" charset="2"/>
              <a:buChar char="Ø"/>
            </a:pPr>
            <a:r>
              <a:rPr lang="zh-CN" altLang="en-US" dirty="0">
                <a:latin typeface="PingFang SC"/>
              </a:rPr>
              <a:t>量化分组</a:t>
            </a:r>
            <a:endParaRPr lang="en-US" altLang="zh-CN" dirty="0">
              <a:latin typeface="PingFang SC"/>
            </a:endParaRPr>
          </a:p>
          <a:p>
            <a:pPr marL="285750" indent="-285750">
              <a:buFont typeface="Wingdings" panose="05000000000000000000" pitchFamily="2" charset="2"/>
              <a:buChar char="Ø"/>
            </a:pPr>
            <a:endParaRPr lang="en-US" altLang="zh-CN" dirty="0">
              <a:latin typeface="PingFang SC"/>
            </a:endParaRPr>
          </a:p>
          <a:p>
            <a:endParaRPr lang="zh-CN" altLang="en-US" dirty="0">
              <a:latin typeface="+mn-ea"/>
            </a:endParaRPr>
          </a:p>
        </p:txBody>
      </p:sp>
      <p:pic>
        <p:nvPicPr>
          <p:cNvPr id="7" name="图片 6">
            <a:extLst>
              <a:ext uri="{FF2B5EF4-FFF2-40B4-BE49-F238E27FC236}">
                <a16:creationId xmlns:a16="http://schemas.microsoft.com/office/drawing/2014/main" id="{685BDF16-1E08-6CF8-7E16-BC09F083AFCF}"/>
              </a:ext>
            </a:extLst>
          </p:cNvPr>
          <p:cNvPicPr>
            <a:picLocks noChangeAspect="1"/>
          </p:cNvPicPr>
          <p:nvPr/>
        </p:nvPicPr>
        <p:blipFill>
          <a:blip r:embed="rId3"/>
          <a:stretch>
            <a:fillRect/>
          </a:stretch>
        </p:blipFill>
        <p:spPr>
          <a:xfrm>
            <a:off x="2395959" y="2262742"/>
            <a:ext cx="4930816" cy="1856140"/>
          </a:xfrm>
          <a:prstGeom prst="rect">
            <a:avLst/>
          </a:prstGeom>
        </p:spPr>
      </p:pic>
      <p:sp>
        <p:nvSpPr>
          <p:cNvPr id="10" name="矩形 9">
            <a:extLst>
              <a:ext uri="{FF2B5EF4-FFF2-40B4-BE49-F238E27FC236}">
                <a16:creationId xmlns:a16="http://schemas.microsoft.com/office/drawing/2014/main" id="{748F6A51-0A1B-D993-5918-716FCAC82256}"/>
              </a:ext>
            </a:extLst>
          </p:cNvPr>
          <p:cNvSpPr/>
          <p:nvPr/>
        </p:nvSpPr>
        <p:spPr>
          <a:xfrm>
            <a:off x="3703898" y="2488576"/>
            <a:ext cx="1794077" cy="16303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EDA6E0C-C319-B763-D623-D03F3EEB9098}"/>
              </a:ext>
            </a:extLst>
          </p:cNvPr>
          <p:cNvSpPr txBox="1"/>
          <p:nvPr/>
        </p:nvSpPr>
        <p:spPr>
          <a:xfrm>
            <a:off x="4162354" y="4118882"/>
            <a:ext cx="877163" cy="369332"/>
          </a:xfrm>
          <a:prstGeom prst="rect">
            <a:avLst/>
          </a:prstGeom>
          <a:noFill/>
        </p:spPr>
        <p:txBody>
          <a:bodyPr wrap="none" rtlCol="0">
            <a:spAutoFit/>
          </a:bodyPr>
          <a:lstStyle/>
          <a:p>
            <a:r>
              <a:rPr lang="zh-CN" altLang="en-US" dirty="0"/>
              <a:t>最耗时</a:t>
            </a:r>
            <a:endParaRPr lang="en-US" altLang="zh-CN" dirty="0"/>
          </a:p>
        </p:txBody>
      </p:sp>
      <p:pic>
        <p:nvPicPr>
          <p:cNvPr id="5" name="图片 4">
            <a:extLst>
              <a:ext uri="{FF2B5EF4-FFF2-40B4-BE49-F238E27FC236}">
                <a16:creationId xmlns:a16="http://schemas.microsoft.com/office/drawing/2014/main" id="{3F60F274-7466-AD2A-9D80-5555858CA864}"/>
              </a:ext>
            </a:extLst>
          </p:cNvPr>
          <p:cNvPicPr>
            <a:picLocks noChangeAspect="1"/>
          </p:cNvPicPr>
          <p:nvPr/>
        </p:nvPicPr>
        <p:blipFill>
          <a:blip r:embed="rId4"/>
          <a:srcRect l="12612"/>
          <a:stretch/>
        </p:blipFill>
        <p:spPr>
          <a:xfrm>
            <a:off x="7240737" y="2488576"/>
            <a:ext cx="4930816" cy="4148163"/>
          </a:xfrm>
          <a:prstGeom prst="rect">
            <a:avLst/>
          </a:prstGeom>
        </p:spPr>
      </p:pic>
      <p:pic>
        <p:nvPicPr>
          <p:cNvPr id="9" name="图片 8">
            <a:extLst>
              <a:ext uri="{FF2B5EF4-FFF2-40B4-BE49-F238E27FC236}">
                <a16:creationId xmlns:a16="http://schemas.microsoft.com/office/drawing/2014/main" id="{45830AF4-EC63-FC33-D0CC-160FEB5560BF}"/>
              </a:ext>
            </a:extLst>
          </p:cNvPr>
          <p:cNvPicPr>
            <a:picLocks noChangeAspect="1"/>
          </p:cNvPicPr>
          <p:nvPr/>
        </p:nvPicPr>
        <p:blipFill>
          <a:blip r:embed="rId5"/>
          <a:stretch>
            <a:fillRect/>
          </a:stretch>
        </p:blipFill>
        <p:spPr>
          <a:xfrm>
            <a:off x="250603" y="5032447"/>
            <a:ext cx="6906589" cy="1590897"/>
          </a:xfrm>
          <a:prstGeom prst="rect">
            <a:avLst/>
          </a:prstGeom>
        </p:spPr>
      </p:pic>
      <p:sp>
        <p:nvSpPr>
          <p:cNvPr id="12" name="矩形 11">
            <a:extLst>
              <a:ext uri="{FF2B5EF4-FFF2-40B4-BE49-F238E27FC236}">
                <a16:creationId xmlns:a16="http://schemas.microsoft.com/office/drawing/2014/main" id="{13BAC3A7-EBFB-FB98-2DC1-85CD57DD7AEB}"/>
              </a:ext>
            </a:extLst>
          </p:cNvPr>
          <p:cNvSpPr/>
          <p:nvPr/>
        </p:nvSpPr>
        <p:spPr>
          <a:xfrm>
            <a:off x="1875099" y="5139159"/>
            <a:ext cx="1076445" cy="11921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486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Method-overview-quantization</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3" name="图片 2">
            <a:extLst>
              <a:ext uri="{FF2B5EF4-FFF2-40B4-BE49-F238E27FC236}">
                <a16:creationId xmlns:a16="http://schemas.microsoft.com/office/drawing/2014/main" id="{5679DD1B-25C5-1556-8FD8-953FA087F4DF}"/>
              </a:ext>
            </a:extLst>
          </p:cNvPr>
          <p:cNvPicPr>
            <a:picLocks noChangeAspect="1"/>
          </p:cNvPicPr>
          <p:nvPr/>
        </p:nvPicPr>
        <p:blipFill>
          <a:blip r:embed="rId3"/>
          <a:stretch>
            <a:fillRect/>
          </a:stretch>
        </p:blipFill>
        <p:spPr>
          <a:xfrm>
            <a:off x="6935209" y="784265"/>
            <a:ext cx="4951108" cy="1140462"/>
          </a:xfrm>
          <a:prstGeom prst="rect">
            <a:avLst/>
          </a:prstGeom>
        </p:spPr>
      </p:pic>
      <p:sp>
        <p:nvSpPr>
          <p:cNvPr id="7" name="文本框 6">
            <a:extLst>
              <a:ext uri="{FF2B5EF4-FFF2-40B4-BE49-F238E27FC236}">
                <a16:creationId xmlns:a16="http://schemas.microsoft.com/office/drawing/2014/main" id="{270F922B-7E75-2D7E-E569-4A35F27C3CF8}"/>
              </a:ext>
            </a:extLst>
          </p:cNvPr>
          <p:cNvSpPr txBox="1"/>
          <p:nvPr/>
        </p:nvSpPr>
        <p:spPr>
          <a:xfrm>
            <a:off x="282615" y="995422"/>
            <a:ext cx="11373091"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量化计算方法：线性量化和非线性量化，线性量化：</a:t>
            </a:r>
            <a:endParaRPr lang="en-US" altLang="zh-CN" dirty="0">
              <a:latin typeface="+mn-ea"/>
            </a:endParaRPr>
          </a:p>
          <a:p>
            <a:r>
              <a:rPr lang="en-US" altLang="zh-CN" dirty="0">
                <a:latin typeface="+mn-ea"/>
              </a:rPr>
              <a:t>S</a:t>
            </a:r>
            <a:r>
              <a:rPr lang="zh-CN" altLang="en-US" dirty="0">
                <a:latin typeface="+mn-ea"/>
              </a:rPr>
              <a:t>为量化的间隔，</a:t>
            </a:r>
            <a:r>
              <a:rPr lang="en-US" altLang="zh-CN" dirty="0">
                <a:latin typeface="+mn-ea"/>
              </a:rPr>
              <a:t>z</a:t>
            </a:r>
            <a:r>
              <a:rPr lang="zh-CN" altLang="en-US" dirty="0">
                <a:latin typeface="+mn-ea"/>
              </a:rPr>
              <a:t>为偏移</a:t>
            </a:r>
            <a:endParaRPr lang="en-US" altLang="zh-CN" dirty="0">
              <a:latin typeface="+mn-ea"/>
            </a:endParaRPr>
          </a:p>
          <a:p>
            <a:endParaRPr lang="en-US" altLang="zh-CN" dirty="0">
              <a:latin typeface="+mn-ea"/>
            </a:endParaRPr>
          </a:p>
          <a:p>
            <a:pPr marL="285750" indent="-285750">
              <a:buFont typeface="Wingdings" panose="05000000000000000000" pitchFamily="2" charset="2"/>
              <a:buChar char="Ø"/>
            </a:pPr>
            <a:r>
              <a:rPr lang="zh-CN" altLang="en-US" dirty="0">
                <a:latin typeface="+mn-ea"/>
              </a:rPr>
              <a:t>量化</a:t>
            </a:r>
            <a:r>
              <a:rPr lang="zh-CN" altLang="en-US" b="0" i="0" dirty="0">
                <a:solidFill>
                  <a:srgbClr val="191B1F"/>
                </a:solidFill>
                <a:effectLst/>
                <a:latin typeface="-apple-system"/>
              </a:rPr>
              <a:t>粒度</a:t>
            </a:r>
            <a:r>
              <a:rPr lang="zh-CN" altLang="en-US" dirty="0">
                <a:solidFill>
                  <a:srgbClr val="191B1F"/>
                </a:solidFill>
                <a:latin typeface="-apple-system"/>
              </a:rPr>
              <a:t>：</a:t>
            </a:r>
            <a:endParaRPr lang="en-US" altLang="zh-CN" dirty="0">
              <a:solidFill>
                <a:srgbClr val="191B1F"/>
              </a:solidFill>
              <a:latin typeface="-apple-system"/>
            </a:endParaRPr>
          </a:p>
          <a:p>
            <a:pPr marL="742950" lvl="1" indent="-285750">
              <a:buFont typeface="Wingdings" panose="05000000000000000000" pitchFamily="2" charset="2"/>
              <a:buChar char="Ø"/>
            </a:pPr>
            <a:r>
              <a:rPr lang="zh-CN" altLang="en-US" dirty="0">
                <a:latin typeface="+mn-ea"/>
              </a:rPr>
              <a:t>逐层量化（</a:t>
            </a:r>
            <a:r>
              <a:rPr lang="en-US" altLang="zh-CN" dirty="0">
                <a:latin typeface="+mn-ea"/>
              </a:rPr>
              <a:t>per-tensor</a:t>
            </a:r>
            <a:r>
              <a:rPr lang="zh-CN" altLang="en-US" dirty="0">
                <a:latin typeface="+mn-ea"/>
              </a:rPr>
              <a:t>）：以一层网络为量化单位，每层网络一组量化参数</a:t>
            </a:r>
            <a:endParaRPr lang="en-US" altLang="zh-CN" dirty="0">
              <a:latin typeface="+mn-ea"/>
            </a:endParaRPr>
          </a:p>
          <a:p>
            <a:pPr marL="742950" lvl="1" indent="-285750">
              <a:buFont typeface="Wingdings" panose="05000000000000000000" pitchFamily="2" charset="2"/>
              <a:buChar char="Ø"/>
            </a:pPr>
            <a:r>
              <a:rPr lang="zh-CN" altLang="en-US" dirty="0">
                <a:latin typeface="+mn-ea"/>
              </a:rPr>
              <a:t>逐通道量化（</a:t>
            </a:r>
            <a:r>
              <a:rPr lang="en-US" altLang="zh-CN" dirty="0">
                <a:latin typeface="+mn-ea"/>
              </a:rPr>
              <a:t>per-token &amp; per-channel &amp;</a:t>
            </a:r>
            <a:r>
              <a:rPr lang="zh-CN" altLang="en-US" dirty="0">
                <a:latin typeface="+mn-ea"/>
              </a:rPr>
              <a:t> </a:t>
            </a:r>
            <a:r>
              <a:rPr lang="en-US" altLang="zh-CN" dirty="0">
                <a:latin typeface="+mn-ea"/>
              </a:rPr>
              <a:t>vector-wise quantization </a:t>
            </a:r>
            <a:r>
              <a:rPr lang="zh-CN" altLang="en-US" dirty="0">
                <a:latin typeface="+mn-ea"/>
              </a:rPr>
              <a:t>）：以一层网络的每个量化通道为单位，每个通道单独使用一组量化参数，量化精度更高，计算也更复杂</a:t>
            </a:r>
            <a:endParaRPr lang="en-US" altLang="zh-CN" dirty="0">
              <a:latin typeface="+mn-ea"/>
            </a:endParaRPr>
          </a:p>
          <a:p>
            <a:pPr marL="742950" lvl="1" indent="-285750">
              <a:buFont typeface="Wingdings" panose="05000000000000000000" pitchFamily="2" charset="2"/>
              <a:buChar char="Ø"/>
            </a:pPr>
            <a:r>
              <a:rPr lang="zh-CN" altLang="en-US" dirty="0">
                <a:latin typeface="+mn-ea"/>
              </a:rPr>
              <a:t>逐组量化（</a:t>
            </a:r>
            <a:r>
              <a:rPr lang="en-US" altLang="zh-CN" dirty="0">
                <a:latin typeface="+mn-ea"/>
              </a:rPr>
              <a:t>per-group</a:t>
            </a:r>
            <a:r>
              <a:rPr lang="zh-CN" altLang="en-US" dirty="0">
                <a:latin typeface="+mn-ea"/>
              </a:rPr>
              <a:t>）以组为单位，每个组比如：</a:t>
            </a:r>
            <a:r>
              <a:rPr lang="en-US" altLang="zh-CN" dirty="0">
                <a:latin typeface="+mn-ea"/>
              </a:rPr>
              <a:t>K </a:t>
            </a:r>
            <a:r>
              <a:rPr lang="zh-CN" altLang="en-US" dirty="0">
                <a:latin typeface="+mn-ea"/>
              </a:rPr>
              <a:t>行（对于激活而言）或者 </a:t>
            </a:r>
            <a:r>
              <a:rPr lang="en-US" altLang="zh-CN" dirty="0">
                <a:latin typeface="+mn-ea"/>
              </a:rPr>
              <a:t>K </a:t>
            </a:r>
            <a:r>
              <a:rPr lang="zh-CN" altLang="en-US" dirty="0">
                <a:latin typeface="+mn-ea"/>
              </a:rPr>
              <a:t>列（对于权重而言）使用一组</a:t>
            </a:r>
            <a:r>
              <a:rPr lang="en-US" altLang="zh-CN" dirty="0">
                <a:latin typeface="+mn-ea"/>
              </a:rPr>
              <a:t>s</a:t>
            </a:r>
            <a:r>
              <a:rPr lang="zh-CN" altLang="en-US" dirty="0">
                <a:latin typeface="+mn-ea"/>
              </a:rPr>
              <a:t>和</a:t>
            </a:r>
            <a:r>
              <a:rPr lang="en-US" altLang="zh-CN" dirty="0">
                <a:latin typeface="+mn-ea"/>
              </a:rPr>
              <a:t>z</a:t>
            </a:r>
            <a:r>
              <a:rPr lang="zh-CN" altLang="en-US" dirty="0">
                <a:latin typeface="+mn-ea"/>
              </a:rPr>
              <a:t>，粒度处于 </a:t>
            </a:r>
            <a:r>
              <a:rPr lang="en-US" altLang="zh-CN" dirty="0">
                <a:latin typeface="+mn-ea"/>
              </a:rPr>
              <a:t>per-tensor </a:t>
            </a:r>
            <a:r>
              <a:rPr lang="zh-CN" altLang="en-US" dirty="0">
                <a:latin typeface="+mn-ea"/>
              </a:rPr>
              <a:t>和 </a:t>
            </a:r>
            <a:r>
              <a:rPr lang="en-US" altLang="zh-CN" dirty="0">
                <a:latin typeface="+mn-ea"/>
              </a:rPr>
              <a:t>per-channel </a:t>
            </a:r>
            <a:r>
              <a:rPr lang="zh-CN" altLang="en-US" dirty="0">
                <a:latin typeface="+mn-ea"/>
              </a:rPr>
              <a:t>之间。</a:t>
            </a: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激活值量化参数确定时间：</a:t>
            </a:r>
            <a:endParaRPr lang="en-US" altLang="zh-CN" dirty="0">
              <a:latin typeface="+mn-ea"/>
            </a:endParaRPr>
          </a:p>
          <a:p>
            <a:pPr marL="742950" lvl="1" indent="-285750">
              <a:buFont typeface="Wingdings" panose="05000000000000000000" pitchFamily="2" charset="2"/>
              <a:buChar char="Ø"/>
            </a:pPr>
            <a:r>
              <a:rPr lang="zh-CN" altLang="en-US" dirty="0">
                <a:highlight>
                  <a:srgbClr val="FFFF00"/>
                </a:highlight>
                <a:latin typeface="+mn-ea"/>
              </a:rPr>
              <a:t>静态量化，</a:t>
            </a:r>
            <a:r>
              <a:rPr lang="zh-CN" altLang="en-US" dirty="0">
                <a:latin typeface="+mn-ea"/>
              </a:rPr>
              <a:t>模型推理前进行，需要一个校准数据集来收集模型的激活值分布，从而确定量化参数</a:t>
            </a:r>
            <a:endParaRPr lang="en-US" altLang="zh-CN" dirty="0">
              <a:latin typeface="+mn-ea"/>
            </a:endParaRPr>
          </a:p>
          <a:p>
            <a:pPr marL="742950" lvl="1" indent="-285750">
              <a:buFont typeface="Wingdings" panose="05000000000000000000" pitchFamily="2" charset="2"/>
              <a:buChar char="Ø"/>
            </a:pPr>
            <a:r>
              <a:rPr lang="zh-CN" altLang="en-US" dirty="0">
                <a:latin typeface="+mn-ea"/>
              </a:rPr>
              <a:t>动态量化，推理时动态地计算量化参数</a:t>
            </a: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r>
              <a:rPr lang="zh-CN" altLang="en-US" dirty="0">
                <a:latin typeface="+mn-ea"/>
              </a:rPr>
              <a:t>应用量化：</a:t>
            </a:r>
            <a:endParaRPr lang="en-US" altLang="zh-CN" dirty="0">
              <a:latin typeface="+mn-ea"/>
            </a:endParaRPr>
          </a:p>
          <a:p>
            <a:pPr marL="285750" indent="-285750">
              <a:buFont typeface="Wingdings" panose="05000000000000000000" pitchFamily="2" charset="2"/>
              <a:buChar char="Ø"/>
            </a:pPr>
            <a:r>
              <a:rPr lang="zh-CN" altLang="en-US" dirty="0">
                <a:latin typeface="+mn-ea"/>
              </a:rPr>
              <a:t>量化感知训练（</a:t>
            </a:r>
            <a:r>
              <a:rPr lang="en-US" altLang="zh-CN" dirty="0">
                <a:latin typeface="+mn-ea"/>
              </a:rPr>
              <a:t>Quantization Aware Training</a:t>
            </a:r>
            <a:r>
              <a:rPr lang="zh-CN" altLang="en-US" dirty="0">
                <a:latin typeface="+mn-ea"/>
              </a:rPr>
              <a:t>，</a:t>
            </a:r>
            <a:r>
              <a:rPr lang="en-US" altLang="zh-CN" dirty="0">
                <a:latin typeface="+mn-ea"/>
              </a:rPr>
              <a:t>QAT</a:t>
            </a:r>
            <a:r>
              <a:rPr lang="zh-CN" altLang="en-US" dirty="0">
                <a:latin typeface="+mn-ea"/>
              </a:rPr>
              <a:t>）</a:t>
            </a:r>
            <a:endParaRPr lang="en-US" altLang="zh-CN" dirty="0">
              <a:latin typeface="+mn-ea"/>
            </a:endParaRPr>
          </a:p>
          <a:p>
            <a:pPr marL="285750" indent="-285750">
              <a:buFont typeface="Wingdings" panose="05000000000000000000" pitchFamily="2" charset="2"/>
              <a:buChar char="Ø"/>
            </a:pPr>
            <a:r>
              <a:rPr lang="zh-CN" altLang="en-US" dirty="0">
                <a:latin typeface="+mn-ea"/>
              </a:rPr>
              <a:t>量化感知微调（</a:t>
            </a:r>
            <a:r>
              <a:rPr lang="en-US" altLang="zh-CN" dirty="0">
                <a:latin typeface="+mn-ea"/>
              </a:rPr>
              <a:t>Quantization-Aware Fine-tuning</a:t>
            </a:r>
            <a:r>
              <a:rPr lang="zh-CN" altLang="en-US" dirty="0">
                <a:latin typeface="+mn-ea"/>
              </a:rPr>
              <a:t>，</a:t>
            </a:r>
            <a:r>
              <a:rPr lang="en-US" altLang="zh-CN" dirty="0">
                <a:latin typeface="+mn-ea"/>
              </a:rPr>
              <a:t>QAF</a:t>
            </a:r>
            <a:r>
              <a:rPr lang="zh-CN" altLang="en-US" dirty="0">
                <a:latin typeface="+mn-ea"/>
              </a:rPr>
              <a:t>）</a:t>
            </a:r>
            <a:endParaRPr lang="en-US" altLang="zh-CN" dirty="0">
              <a:latin typeface="+mn-ea"/>
            </a:endParaRPr>
          </a:p>
          <a:p>
            <a:pPr marL="285750" indent="-285750">
              <a:buFont typeface="Wingdings" panose="05000000000000000000" pitchFamily="2" charset="2"/>
              <a:buChar char="Ø"/>
            </a:pPr>
            <a:r>
              <a:rPr lang="zh-CN" altLang="en-US" dirty="0">
                <a:highlight>
                  <a:srgbClr val="FFFF00"/>
                </a:highlight>
                <a:latin typeface="+mn-ea"/>
              </a:rPr>
              <a:t>训练后量化（</a:t>
            </a:r>
            <a:r>
              <a:rPr lang="en-US" altLang="zh-CN" dirty="0">
                <a:highlight>
                  <a:srgbClr val="FFFF00"/>
                </a:highlight>
                <a:latin typeface="+mn-ea"/>
              </a:rPr>
              <a:t>Post Training Quantization</a:t>
            </a:r>
            <a:r>
              <a:rPr lang="zh-CN" altLang="en-US" dirty="0">
                <a:highlight>
                  <a:srgbClr val="FFFF00"/>
                </a:highlight>
                <a:latin typeface="+mn-ea"/>
              </a:rPr>
              <a:t>，</a:t>
            </a:r>
            <a:r>
              <a:rPr lang="en-US" altLang="zh-CN" dirty="0">
                <a:highlight>
                  <a:srgbClr val="FFFF00"/>
                </a:highlight>
                <a:latin typeface="+mn-ea"/>
              </a:rPr>
              <a:t>PTQ</a:t>
            </a:r>
            <a:r>
              <a:rPr lang="zh-CN" altLang="en-US" dirty="0">
                <a:highlight>
                  <a:srgbClr val="FFFF00"/>
                </a:highlight>
                <a:latin typeface="+mn-ea"/>
              </a:rPr>
              <a:t>）</a:t>
            </a:r>
            <a:endParaRPr lang="en-US" altLang="zh-CN" dirty="0">
              <a:highlight>
                <a:srgbClr val="FFFF00"/>
              </a:highlight>
              <a:latin typeface="+mn-ea"/>
            </a:endParaRPr>
          </a:p>
        </p:txBody>
      </p:sp>
      <p:pic>
        <p:nvPicPr>
          <p:cNvPr id="9" name="图片 8">
            <a:extLst>
              <a:ext uri="{FF2B5EF4-FFF2-40B4-BE49-F238E27FC236}">
                <a16:creationId xmlns:a16="http://schemas.microsoft.com/office/drawing/2014/main" id="{2AAF1591-D116-7D9C-0C47-4E21D5682F71}"/>
              </a:ext>
            </a:extLst>
          </p:cNvPr>
          <p:cNvPicPr>
            <a:picLocks noChangeAspect="1"/>
          </p:cNvPicPr>
          <p:nvPr/>
        </p:nvPicPr>
        <p:blipFill>
          <a:blip r:embed="rId4"/>
          <a:stretch>
            <a:fillRect/>
          </a:stretch>
        </p:blipFill>
        <p:spPr>
          <a:xfrm>
            <a:off x="2962730" y="1372202"/>
            <a:ext cx="3972479" cy="552527"/>
          </a:xfrm>
          <a:prstGeom prst="rect">
            <a:avLst/>
          </a:prstGeom>
        </p:spPr>
      </p:pic>
      <p:pic>
        <p:nvPicPr>
          <p:cNvPr id="11" name="图片 10">
            <a:extLst>
              <a:ext uri="{FF2B5EF4-FFF2-40B4-BE49-F238E27FC236}">
                <a16:creationId xmlns:a16="http://schemas.microsoft.com/office/drawing/2014/main" id="{B9C180D5-3DDA-CD4D-5826-B772D3975259}"/>
              </a:ext>
            </a:extLst>
          </p:cNvPr>
          <p:cNvPicPr>
            <a:picLocks noChangeAspect="1"/>
          </p:cNvPicPr>
          <p:nvPr/>
        </p:nvPicPr>
        <p:blipFill>
          <a:blip r:embed="rId5"/>
          <a:stretch>
            <a:fillRect/>
          </a:stretch>
        </p:blipFill>
        <p:spPr>
          <a:xfrm>
            <a:off x="6154039" y="4535322"/>
            <a:ext cx="5935579" cy="1915193"/>
          </a:xfrm>
          <a:prstGeom prst="rect">
            <a:avLst/>
          </a:prstGeom>
        </p:spPr>
      </p:pic>
    </p:spTree>
    <p:extLst>
      <p:ext uri="{BB962C8B-B14F-4D97-AF65-F5344CB8AC3E}">
        <p14:creationId xmlns:p14="http://schemas.microsoft.com/office/powerpoint/2010/main" val="1413805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Method-overview</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4" name="图片 3">
            <a:extLst>
              <a:ext uri="{FF2B5EF4-FFF2-40B4-BE49-F238E27FC236}">
                <a16:creationId xmlns:a16="http://schemas.microsoft.com/office/drawing/2014/main" id="{748586FA-5BA3-86F2-CCF9-1A7183CF247D}"/>
              </a:ext>
            </a:extLst>
          </p:cNvPr>
          <p:cNvPicPr>
            <a:picLocks noChangeAspect="1"/>
          </p:cNvPicPr>
          <p:nvPr/>
        </p:nvPicPr>
        <p:blipFill>
          <a:blip r:embed="rId3"/>
          <a:stretch>
            <a:fillRect/>
          </a:stretch>
        </p:blipFill>
        <p:spPr>
          <a:xfrm>
            <a:off x="5381233" y="890443"/>
            <a:ext cx="6671870" cy="2982064"/>
          </a:xfrm>
          <a:prstGeom prst="rect">
            <a:avLst/>
          </a:prstGeom>
        </p:spPr>
      </p:pic>
      <p:sp>
        <p:nvSpPr>
          <p:cNvPr id="5" name="文本框 4">
            <a:extLst>
              <a:ext uri="{FF2B5EF4-FFF2-40B4-BE49-F238E27FC236}">
                <a16:creationId xmlns:a16="http://schemas.microsoft.com/office/drawing/2014/main" id="{9AFE8C77-144D-5047-1C64-FFA2A50AE283}"/>
              </a:ext>
            </a:extLst>
          </p:cNvPr>
          <p:cNvSpPr txBox="1"/>
          <p:nvPr/>
        </p:nvSpPr>
        <p:spPr>
          <a:xfrm>
            <a:off x="439839" y="1365813"/>
            <a:ext cx="4941394" cy="2585323"/>
          </a:xfrm>
          <a:prstGeom prst="rect">
            <a:avLst/>
          </a:prstGeom>
          <a:noFill/>
        </p:spPr>
        <p:txBody>
          <a:bodyPr wrap="square" rtlCol="0">
            <a:spAutoFit/>
          </a:bodyPr>
          <a:lstStyle/>
          <a:p>
            <a:r>
              <a:rPr lang="zh-CN" altLang="en-US" dirty="0"/>
              <a:t>架构：</a:t>
            </a:r>
            <a:endParaRPr lang="en-US" altLang="zh-CN" dirty="0"/>
          </a:p>
          <a:p>
            <a:pPr marL="285750" indent="-285750">
              <a:buFont typeface="Wingdings" panose="05000000000000000000" pitchFamily="2" charset="2"/>
              <a:buChar char="Ø"/>
            </a:pPr>
            <a:r>
              <a:rPr lang="en-US" altLang="zh-CN" dirty="0">
                <a:latin typeface="+mn-ea"/>
              </a:rPr>
              <a:t>Prepare</a:t>
            </a:r>
          </a:p>
          <a:p>
            <a:pPr marL="742950" lvl="1" indent="-285750">
              <a:buFont typeface="Wingdings" panose="05000000000000000000" pitchFamily="2" charset="2"/>
              <a:buChar char="Ø"/>
            </a:pPr>
            <a:r>
              <a:rPr lang="it-IT" altLang="zh-CN" dirty="0">
                <a:highlight>
                  <a:srgbClr val="FFFF00"/>
                </a:highlight>
                <a:latin typeface="+mn-ea"/>
              </a:rPr>
              <a:t>Per-tensor</a:t>
            </a:r>
            <a:r>
              <a:rPr lang="it-IT" altLang="zh-CN" dirty="0">
                <a:latin typeface="+mn-ea"/>
              </a:rPr>
              <a:t> quantization algorithm</a:t>
            </a:r>
          </a:p>
          <a:p>
            <a:pPr marL="742950" lvl="1" indent="-285750">
              <a:buFont typeface="Wingdings" panose="05000000000000000000" pitchFamily="2" charset="2"/>
              <a:buChar char="Ø"/>
            </a:pPr>
            <a:r>
              <a:rPr lang="en-US" altLang="zh-CN" dirty="0">
                <a:latin typeface="+mn-ea"/>
              </a:rPr>
              <a:t>generates fixed-length chunk sharing graphs</a:t>
            </a:r>
          </a:p>
          <a:p>
            <a:pPr marL="742950" lvl="1" indent="-285750">
              <a:buFont typeface="Wingdings" panose="05000000000000000000" pitchFamily="2" charset="2"/>
              <a:buChar char="Ø"/>
            </a:pPr>
            <a:r>
              <a:rPr lang="en-US" altLang="zh-CN" dirty="0">
                <a:latin typeface="+mn-ea"/>
              </a:rPr>
              <a:t>Profile some</a:t>
            </a:r>
            <a:r>
              <a:rPr lang="zh-CN" altLang="en-US" dirty="0">
                <a:latin typeface="+mn-ea"/>
              </a:rPr>
              <a:t> </a:t>
            </a:r>
            <a:r>
              <a:rPr lang="en-US" altLang="zh-CN" dirty="0" err="1">
                <a:latin typeface="+mn-ea"/>
              </a:rPr>
              <a:t>args</a:t>
            </a:r>
            <a:r>
              <a:rPr lang="en-US" altLang="zh-CN" dirty="0">
                <a:latin typeface="+mn-ea"/>
              </a:rPr>
              <a:t> based on hardware</a:t>
            </a:r>
          </a:p>
          <a:p>
            <a:pPr marL="285750" indent="-285750">
              <a:buFont typeface="Wingdings" panose="05000000000000000000" pitchFamily="2" charset="2"/>
              <a:buChar char="Ø"/>
            </a:pPr>
            <a:r>
              <a:rPr lang="en-US" altLang="zh-CN" dirty="0" err="1">
                <a:latin typeface="+mn-ea"/>
              </a:rPr>
              <a:t>Exceution</a:t>
            </a:r>
            <a:endParaRPr lang="en-US" altLang="zh-CN" dirty="0">
              <a:latin typeface="+mn-ea"/>
            </a:endParaRPr>
          </a:p>
          <a:p>
            <a:pPr marL="742950" lvl="1" indent="-285750">
              <a:buFont typeface="Wingdings" panose="05000000000000000000" pitchFamily="2" charset="2"/>
              <a:buChar char="Ø"/>
            </a:pPr>
            <a:r>
              <a:rPr lang="en-US" altLang="zh-CN" dirty="0">
                <a:latin typeface="+mn-ea"/>
              </a:rPr>
              <a:t>Spilt</a:t>
            </a:r>
          </a:p>
          <a:p>
            <a:pPr marL="742950" lvl="1" indent="-285750">
              <a:buFont typeface="Wingdings" panose="05000000000000000000" pitchFamily="2" charset="2"/>
              <a:buChar char="Ø"/>
            </a:pPr>
            <a:r>
              <a:rPr lang="en-US" altLang="zh-CN" dirty="0">
                <a:latin typeface="+mn-ea"/>
              </a:rPr>
              <a:t>Execute with shadow outlier execution</a:t>
            </a:r>
            <a:endParaRPr lang="zh-CN" altLang="en-US" dirty="0">
              <a:latin typeface="+mn-ea"/>
            </a:endParaRPr>
          </a:p>
        </p:txBody>
      </p:sp>
    </p:spTree>
    <p:extLst>
      <p:ext uri="{BB962C8B-B14F-4D97-AF65-F5344CB8AC3E}">
        <p14:creationId xmlns:p14="http://schemas.microsoft.com/office/powerpoint/2010/main" val="274796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Method-request</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5" name="文本框 4">
            <a:extLst>
              <a:ext uri="{FF2B5EF4-FFF2-40B4-BE49-F238E27FC236}">
                <a16:creationId xmlns:a16="http://schemas.microsoft.com/office/drawing/2014/main" id="{9AFE8C77-144D-5047-1C64-FFA2A50AE283}"/>
              </a:ext>
            </a:extLst>
          </p:cNvPr>
          <p:cNvSpPr txBox="1"/>
          <p:nvPr/>
        </p:nvSpPr>
        <p:spPr>
          <a:xfrm>
            <a:off x="393539" y="1053298"/>
            <a:ext cx="5428527" cy="480131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首先在</a:t>
            </a:r>
            <a:r>
              <a:rPr lang="zh-CN" altLang="en-US" dirty="0">
                <a:highlight>
                  <a:srgbClr val="FFFF00"/>
                </a:highlight>
              </a:rPr>
              <a:t>准备阶段</a:t>
            </a:r>
            <a:r>
              <a:rPr lang="zh-CN" altLang="en-US" dirty="0"/>
              <a:t>预先构建和预先优化固定长度的基于</a:t>
            </a:r>
            <a:r>
              <a:rPr lang="en-US" altLang="zh-CN" dirty="0"/>
              <a:t>chunk</a:t>
            </a:r>
            <a:r>
              <a:rPr lang="zh-CN" altLang="en-US" dirty="0"/>
              <a:t>的</a:t>
            </a:r>
            <a:r>
              <a:rPr lang="en-US" altLang="zh-CN" dirty="0"/>
              <a:t>NPU</a:t>
            </a:r>
            <a:r>
              <a:rPr lang="zh-CN" altLang="en-US" dirty="0"/>
              <a:t>计算图。</a:t>
            </a:r>
            <a:endParaRPr lang="en-US" altLang="zh-CN" dirty="0"/>
          </a:p>
          <a:p>
            <a:pPr marL="285750" indent="-285750">
              <a:buFont typeface="Wingdings" panose="05000000000000000000" pitchFamily="2" charset="2"/>
              <a:buChar char="Ø"/>
            </a:pPr>
            <a:r>
              <a:rPr lang="zh-CN" altLang="en-US" dirty="0">
                <a:highlight>
                  <a:srgbClr val="FFFF00"/>
                </a:highlight>
              </a:rPr>
              <a:t>推理阶段</a:t>
            </a:r>
            <a:r>
              <a:rPr lang="zh-CN" altLang="en-US" dirty="0"/>
              <a:t>将长请求分成几个固定长度的</a:t>
            </a:r>
            <a:r>
              <a:rPr lang="en-US" altLang="zh-CN" dirty="0"/>
              <a:t>chunk </a:t>
            </a:r>
            <a:r>
              <a:rPr lang="zh-CN" altLang="en-US" dirty="0"/>
              <a:t>，并使用预先构建的</a:t>
            </a:r>
            <a:r>
              <a:rPr lang="en-US" altLang="zh-CN" dirty="0"/>
              <a:t>chunk</a:t>
            </a:r>
            <a:r>
              <a:rPr lang="zh-CN" altLang="en-US" dirty="0"/>
              <a:t> </a:t>
            </a:r>
            <a:r>
              <a:rPr lang="en-US" altLang="zh-CN" dirty="0"/>
              <a:t>graph</a:t>
            </a:r>
            <a:r>
              <a:rPr lang="zh-CN" altLang="en-US" dirty="0"/>
              <a:t>来处理它们</a:t>
            </a:r>
            <a:endParaRPr lang="en-US" altLang="zh-CN" dirty="0"/>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减小内存占用：</a:t>
            </a:r>
            <a:r>
              <a:rPr lang="en-US" altLang="zh-CN" dirty="0">
                <a:latin typeface="+mn-ea"/>
              </a:rPr>
              <a:t> Chunk-sharing graph. </a:t>
            </a:r>
          </a:p>
          <a:p>
            <a:pPr marL="742950" lvl="1" indent="-285750">
              <a:buFont typeface="Wingdings" panose="05000000000000000000" pitchFamily="2" charset="2"/>
              <a:buChar char="Ø"/>
            </a:pPr>
            <a:r>
              <a:rPr lang="zh-CN" altLang="en-US" dirty="0">
                <a:latin typeface="+mn-ea"/>
              </a:rPr>
              <a:t>运算符分为两类：</a:t>
            </a:r>
            <a:br>
              <a:rPr lang="en-US" altLang="zh-CN" dirty="0">
                <a:latin typeface="+mn-ea"/>
              </a:rPr>
            </a:br>
            <a:r>
              <a:rPr lang="en-US" altLang="zh-CN" dirty="0">
                <a:latin typeface="+mn-ea"/>
              </a:rPr>
              <a:t>(1)</a:t>
            </a:r>
            <a:r>
              <a:rPr lang="zh-CN" altLang="en-US" dirty="0">
                <a:latin typeface="+mn-ea"/>
              </a:rPr>
              <a:t>静态运算符（绿色），如线性运算符和</a:t>
            </a:r>
            <a:r>
              <a:rPr lang="en-US" altLang="zh-CN" dirty="0" err="1">
                <a:latin typeface="+mn-ea"/>
              </a:rPr>
              <a:t>LayerNorm</a:t>
            </a:r>
            <a:r>
              <a:rPr lang="zh-CN" altLang="en-US" dirty="0">
                <a:latin typeface="+mn-ea"/>
              </a:rPr>
              <a:t>，只依赖于块的长度，可共享；</a:t>
            </a:r>
            <a:br>
              <a:rPr lang="en-US" altLang="zh-CN" dirty="0">
                <a:latin typeface="+mn-ea"/>
              </a:rPr>
            </a:br>
            <a:r>
              <a:rPr lang="en-US" altLang="zh-CN" dirty="0">
                <a:latin typeface="+mn-ea"/>
              </a:rPr>
              <a:t>(2)</a:t>
            </a:r>
            <a:r>
              <a:rPr lang="zh-CN" altLang="en-US" dirty="0">
                <a:latin typeface="+mn-ea"/>
              </a:rPr>
              <a:t>动态运算符（红色），如</a:t>
            </a:r>
            <a:r>
              <a:rPr lang="en-US" altLang="zh-CN" dirty="0">
                <a:latin typeface="+mn-ea"/>
              </a:rPr>
              <a:t>attention</a:t>
            </a:r>
            <a:r>
              <a:rPr lang="zh-CN" altLang="en-US" dirty="0">
                <a:latin typeface="+mn-ea"/>
              </a:rPr>
              <a:t>，它依赖于块的长度和序列的位置，不能共享。</a:t>
            </a: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pPr marL="742950" lvl="1"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实验选择适合的</a:t>
            </a:r>
            <a:r>
              <a:rPr lang="en-US" altLang="zh-CN" dirty="0">
                <a:latin typeface="+mn-ea"/>
              </a:rPr>
              <a:t>chunk length</a:t>
            </a:r>
            <a:r>
              <a:rPr lang="zh-CN" altLang="en-US" dirty="0">
                <a:latin typeface="+mn-ea"/>
              </a:rPr>
              <a:t>，</a:t>
            </a:r>
            <a:r>
              <a:rPr lang="en-US" altLang="zh-CN" dirty="0">
                <a:latin typeface="+mn-ea"/>
              </a:rPr>
              <a:t>chooses a chunk length of 256 for Xiaomi 14  device</a:t>
            </a:r>
            <a:r>
              <a:rPr lang="zh-CN" altLang="en-US" dirty="0">
                <a:latin typeface="+mn-ea"/>
              </a:rPr>
              <a:t>，选择在</a:t>
            </a:r>
            <a:r>
              <a:rPr lang="en-US" altLang="zh-CN" dirty="0">
                <a:latin typeface="+mn-ea"/>
              </a:rPr>
              <a:t>NPU</a:t>
            </a:r>
            <a:r>
              <a:rPr lang="zh-CN" altLang="en-US" dirty="0">
                <a:latin typeface="+mn-ea"/>
              </a:rPr>
              <a:t>上执行的延迟最小（速度最快），同时尽量小</a:t>
            </a:r>
            <a:r>
              <a:rPr lang="en-US" altLang="zh-CN" dirty="0">
                <a:latin typeface="+mn-ea"/>
              </a:rPr>
              <a:t>chunk length</a:t>
            </a:r>
            <a:r>
              <a:rPr lang="zh-CN" altLang="en-US" dirty="0">
                <a:latin typeface="+mn-ea"/>
              </a:rPr>
              <a:t>减小</a:t>
            </a:r>
            <a:r>
              <a:rPr lang="en-US" altLang="zh-CN" dirty="0">
                <a:latin typeface="+mn-ea"/>
              </a:rPr>
              <a:t>chunk padding</a:t>
            </a:r>
          </a:p>
        </p:txBody>
      </p:sp>
      <p:pic>
        <p:nvPicPr>
          <p:cNvPr id="1026" name="Picture 2">
            <a:extLst>
              <a:ext uri="{FF2B5EF4-FFF2-40B4-BE49-F238E27FC236}">
                <a16:creationId xmlns:a16="http://schemas.microsoft.com/office/drawing/2014/main" id="{92F7A22A-70AC-D9C9-232C-A0E115C3B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76849"/>
            <a:ext cx="5833639" cy="27081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7887B06-1077-689F-771F-6256C0D8210A}"/>
              </a:ext>
            </a:extLst>
          </p:cNvPr>
          <p:cNvSpPr/>
          <p:nvPr/>
        </p:nvSpPr>
        <p:spPr>
          <a:xfrm>
            <a:off x="8785185" y="2708476"/>
            <a:ext cx="1053296" cy="63660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E5B42BE-148C-91EF-10F3-E8B6463F19E9}"/>
              </a:ext>
            </a:extLst>
          </p:cNvPr>
          <p:cNvPicPr>
            <a:picLocks noChangeAspect="1"/>
          </p:cNvPicPr>
          <p:nvPr/>
        </p:nvPicPr>
        <p:blipFill>
          <a:blip r:embed="rId4"/>
          <a:stretch>
            <a:fillRect/>
          </a:stretch>
        </p:blipFill>
        <p:spPr>
          <a:xfrm>
            <a:off x="5996109" y="3663900"/>
            <a:ext cx="6149863" cy="2887367"/>
          </a:xfrm>
          <a:prstGeom prst="rect">
            <a:avLst/>
          </a:prstGeom>
        </p:spPr>
      </p:pic>
    </p:spTree>
    <p:extLst>
      <p:ext uri="{BB962C8B-B14F-4D97-AF65-F5344CB8AC3E}">
        <p14:creationId xmlns:p14="http://schemas.microsoft.com/office/powerpoint/2010/main" val="257162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Method-Shadow outlier execution</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pic>
        <p:nvPicPr>
          <p:cNvPr id="4" name="图片 3">
            <a:extLst>
              <a:ext uri="{FF2B5EF4-FFF2-40B4-BE49-F238E27FC236}">
                <a16:creationId xmlns:a16="http://schemas.microsoft.com/office/drawing/2014/main" id="{E4410223-704E-726F-3B92-0FDB749DCB5D}"/>
              </a:ext>
            </a:extLst>
          </p:cNvPr>
          <p:cNvPicPr>
            <a:picLocks noChangeAspect="1"/>
          </p:cNvPicPr>
          <p:nvPr/>
        </p:nvPicPr>
        <p:blipFill>
          <a:blip r:embed="rId3"/>
          <a:stretch>
            <a:fillRect/>
          </a:stretch>
        </p:blipFill>
        <p:spPr>
          <a:xfrm>
            <a:off x="6447986" y="866274"/>
            <a:ext cx="5616272" cy="3408381"/>
          </a:xfrm>
          <a:prstGeom prst="rect">
            <a:avLst/>
          </a:prstGeom>
        </p:spPr>
      </p:pic>
      <p:sp>
        <p:nvSpPr>
          <p:cNvPr id="5" name="文本框 4">
            <a:extLst>
              <a:ext uri="{FF2B5EF4-FFF2-40B4-BE49-F238E27FC236}">
                <a16:creationId xmlns:a16="http://schemas.microsoft.com/office/drawing/2014/main" id="{D970DA1D-8682-C994-0901-003613B365A3}"/>
              </a:ext>
            </a:extLst>
          </p:cNvPr>
          <p:cNvSpPr txBox="1"/>
          <p:nvPr/>
        </p:nvSpPr>
        <p:spPr>
          <a:xfrm>
            <a:off x="127742" y="866274"/>
            <a:ext cx="6140711"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n-ea"/>
              </a:rPr>
              <a:t>目的：实现</a:t>
            </a:r>
            <a:r>
              <a:rPr lang="en-US" altLang="zh-CN" dirty="0">
                <a:latin typeface="+mn-ea"/>
              </a:rPr>
              <a:t>NPU-friendly, </a:t>
            </a:r>
            <a:r>
              <a:rPr lang="en-US" altLang="zh-CN" dirty="0">
                <a:highlight>
                  <a:srgbClr val="FFFF00"/>
                </a:highlight>
                <a:latin typeface="+mn-ea"/>
              </a:rPr>
              <a:t>per-tensor activation quantization</a:t>
            </a:r>
          </a:p>
          <a:p>
            <a:pPr marL="285750" indent="-285750">
              <a:buFont typeface="Wingdings" panose="05000000000000000000" pitchFamily="2" charset="2"/>
              <a:buChar char="Ø"/>
            </a:pPr>
            <a:r>
              <a:rPr lang="en-US" altLang="zh-CN" dirty="0">
                <a:latin typeface="+mn-ea"/>
              </a:rPr>
              <a:t>key :</a:t>
            </a:r>
            <a:r>
              <a:rPr lang="en-US" altLang="zh-CN" sz="1800" dirty="0">
                <a:solidFill>
                  <a:srgbClr val="000000"/>
                </a:solidFill>
                <a:effectLst/>
                <a:latin typeface="LinLibertineT"/>
              </a:rPr>
              <a:t>extracts the activation channels with outliers at runtime into a more compact tensor, </a:t>
            </a:r>
            <a:r>
              <a:rPr lang="en-US" altLang="zh-CN" sz="1800" dirty="0">
                <a:solidFill>
                  <a:srgbClr val="000000"/>
                </a:solidFill>
                <a:effectLst/>
                <a:highlight>
                  <a:srgbClr val="FFFF00"/>
                </a:highlight>
                <a:latin typeface="LinLibertineT"/>
              </a:rPr>
              <a:t>executes it on CPU</a:t>
            </a:r>
            <a:r>
              <a:rPr lang="en-US" altLang="zh-CN" sz="1800" dirty="0">
                <a:solidFill>
                  <a:srgbClr val="000000"/>
                </a:solidFill>
                <a:effectLst/>
                <a:latin typeface="LinLibertineT"/>
              </a:rPr>
              <a:t>, and </a:t>
            </a:r>
            <a:r>
              <a:rPr lang="en-US" altLang="zh-CN" sz="1800" dirty="0">
                <a:solidFill>
                  <a:srgbClr val="000000"/>
                </a:solidFill>
                <a:effectLst/>
                <a:highlight>
                  <a:srgbClr val="FFFF00"/>
                </a:highlight>
                <a:latin typeface="LinLibertineT"/>
              </a:rPr>
              <a:t>merges</a:t>
            </a:r>
            <a:r>
              <a:rPr lang="en-US" altLang="zh-CN" sz="1800" dirty="0">
                <a:solidFill>
                  <a:srgbClr val="000000"/>
                </a:solidFill>
                <a:effectLst/>
                <a:latin typeface="LinLibertineT"/>
              </a:rPr>
              <a:t> it back to the outcome of original operator on NPU. </a:t>
            </a: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endParaRPr lang="en-US" altLang="zh-CN" dirty="0">
              <a:solidFill>
                <a:srgbClr val="000000"/>
              </a:solidFill>
              <a:latin typeface="LinLibertineT"/>
            </a:endParaRPr>
          </a:p>
          <a:p>
            <a:pPr marL="285750" indent="-285750">
              <a:buFont typeface="Wingdings" panose="05000000000000000000" pitchFamily="2" charset="2"/>
              <a:buChar char="Ø"/>
            </a:pPr>
            <a:r>
              <a:rPr lang="zh-CN" altLang="en-US" dirty="0">
                <a:latin typeface="+mn-ea"/>
              </a:rPr>
              <a:t>𝑥、𝑤、𝑠、⊙和𝑒𝑥𝑡𝑟𝑎𝑐𝑡分别表示原始浮点激活、</a:t>
            </a:r>
            <a:r>
              <a:rPr lang="en-US" altLang="zh-CN" dirty="0">
                <a:latin typeface="+mn-ea"/>
              </a:rPr>
              <a:t>INT8</a:t>
            </a:r>
            <a:r>
              <a:rPr lang="zh-CN" altLang="en-US" dirty="0">
                <a:latin typeface="+mn-ea"/>
              </a:rPr>
              <a:t>权重、量化间隔、</a:t>
            </a:r>
            <a:r>
              <a:rPr lang="en-US" altLang="zh-CN" dirty="0" err="1">
                <a:latin typeface="+mn-ea"/>
              </a:rPr>
              <a:t>MatMul</a:t>
            </a:r>
            <a:r>
              <a:rPr lang="zh-CN" altLang="en-US" dirty="0">
                <a:latin typeface="+mn-ea"/>
              </a:rPr>
              <a:t>操作和将激活异常值提取为更紧凑张量的函数。</a:t>
            </a: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如何确定</a:t>
            </a:r>
            <a:r>
              <a:rPr lang="en-US" altLang="zh-CN" b="1" dirty="0">
                <a:latin typeface="+mn-ea"/>
              </a:rPr>
              <a:t>s</a:t>
            </a:r>
            <a:r>
              <a:rPr lang="zh-CN" altLang="en-US" dirty="0">
                <a:latin typeface="+mn-ea"/>
              </a:rPr>
              <a:t>：</a:t>
            </a:r>
            <a:r>
              <a:rPr lang="zh-CN" altLang="en-US" b="1" dirty="0">
                <a:latin typeface="+mn-ea"/>
              </a:rPr>
              <a:t>离线</a:t>
            </a:r>
            <a:r>
              <a:rPr lang="zh-CN" altLang="en-US" dirty="0">
                <a:latin typeface="+mn-ea"/>
              </a:rPr>
              <a:t>时分析一个大型语料库，因此可以通过简单地比较激活数与这个阈值来识别异常值。</a:t>
            </a:r>
          </a:p>
        </p:txBody>
      </p:sp>
      <p:pic>
        <p:nvPicPr>
          <p:cNvPr id="8" name="图片 7">
            <a:extLst>
              <a:ext uri="{FF2B5EF4-FFF2-40B4-BE49-F238E27FC236}">
                <a16:creationId xmlns:a16="http://schemas.microsoft.com/office/drawing/2014/main" id="{0A61DA3A-0240-3D40-872A-072DAF8F21B2}"/>
              </a:ext>
            </a:extLst>
          </p:cNvPr>
          <p:cNvPicPr>
            <a:picLocks noChangeAspect="1"/>
          </p:cNvPicPr>
          <p:nvPr/>
        </p:nvPicPr>
        <p:blipFill>
          <a:blip r:embed="rId4"/>
          <a:stretch>
            <a:fillRect/>
          </a:stretch>
        </p:blipFill>
        <p:spPr>
          <a:xfrm>
            <a:off x="475955" y="2437682"/>
            <a:ext cx="5268060" cy="1609950"/>
          </a:xfrm>
          <a:prstGeom prst="rect">
            <a:avLst/>
          </a:prstGeom>
        </p:spPr>
      </p:pic>
      <p:sp>
        <p:nvSpPr>
          <p:cNvPr id="3" name="矩形 2">
            <a:extLst>
              <a:ext uri="{FF2B5EF4-FFF2-40B4-BE49-F238E27FC236}">
                <a16:creationId xmlns:a16="http://schemas.microsoft.com/office/drawing/2014/main" id="{FD089E09-0130-AD3E-C955-7C3B31AB4F0D}"/>
              </a:ext>
            </a:extLst>
          </p:cNvPr>
          <p:cNvSpPr/>
          <p:nvPr/>
        </p:nvSpPr>
        <p:spPr>
          <a:xfrm>
            <a:off x="8130540" y="3756660"/>
            <a:ext cx="731520" cy="38100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BE28042-7870-08C3-B88D-EDA3C5B01B9C}"/>
              </a:ext>
            </a:extLst>
          </p:cNvPr>
          <p:cNvSpPr/>
          <p:nvPr/>
        </p:nvSpPr>
        <p:spPr>
          <a:xfrm>
            <a:off x="8130540" y="924593"/>
            <a:ext cx="731520" cy="38100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3CD0988-3FEE-9F74-8A19-4E1307C87619}"/>
              </a:ext>
            </a:extLst>
          </p:cNvPr>
          <p:cNvSpPr/>
          <p:nvPr/>
        </p:nvSpPr>
        <p:spPr>
          <a:xfrm>
            <a:off x="10088880" y="866274"/>
            <a:ext cx="1889760" cy="360412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C410FCF-1D47-6092-8F41-F98C7266A03F}"/>
              </a:ext>
            </a:extLst>
          </p:cNvPr>
          <p:cNvSpPr txBox="1"/>
          <p:nvPr/>
        </p:nvSpPr>
        <p:spPr>
          <a:xfrm>
            <a:off x="10241280" y="4490715"/>
            <a:ext cx="1338828" cy="646331"/>
          </a:xfrm>
          <a:prstGeom prst="rect">
            <a:avLst/>
          </a:prstGeom>
          <a:noFill/>
        </p:spPr>
        <p:txBody>
          <a:bodyPr wrap="none" rtlCol="0">
            <a:spAutoFit/>
          </a:bodyPr>
          <a:lstStyle/>
          <a:p>
            <a:r>
              <a:rPr lang="zh-CN" altLang="en-US" dirty="0"/>
              <a:t>内存分配</a:t>
            </a:r>
            <a:endParaRPr lang="en-US" altLang="zh-CN" dirty="0"/>
          </a:p>
          <a:p>
            <a:r>
              <a:rPr lang="zh-CN" altLang="en-US" dirty="0"/>
              <a:t>下一页说明</a:t>
            </a:r>
          </a:p>
        </p:txBody>
      </p:sp>
    </p:spTree>
    <p:extLst>
      <p:ext uri="{BB962C8B-B14F-4D97-AF65-F5344CB8AC3E}">
        <p14:creationId xmlns:p14="http://schemas.microsoft.com/office/powerpoint/2010/main" val="157803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3130-E512-7471-D9C1-90D1792BF66E}"/>
              </a:ext>
            </a:extLst>
          </p:cNvPr>
          <p:cNvSpPr>
            <a:spLocks noGrp="1"/>
          </p:cNvSpPr>
          <p:nvPr>
            <p:ph type="title"/>
          </p:nvPr>
        </p:nvSpPr>
        <p:spPr>
          <a:xfrm>
            <a:off x="282615" y="1"/>
            <a:ext cx="11909385" cy="772192"/>
          </a:xfrm>
        </p:spPr>
        <p:txBody>
          <a:bodyPr>
            <a:normAutofit/>
          </a:bodyPr>
          <a:lstStyle/>
          <a:p>
            <a:r>
              <a:rPr lang="en-US" altLang="zh-CN" sz="3600" b="1" dirty="0">
                <a:latin typeface="Microsoft YaHei" panose="020B0503020204020204" pitchFamily="34" charset="-122"/>
                <a:ea typeface="Microsoft YaHei" panose="020B0503020204020204" pitchFamily="34" charset="-122"/>
              </a:rPr>
              <a:t>Method-Shadow outlier execution</a:t>
            </a:r>
            <a:endParaRPr lang="en-US" sz="3600" b="1" dirty="0">
              <a:latin typeface="Microsoft YaHei" panose="020B0503020204020204" pitchFamily="34" charset="-122"/>
              <a:ea typeface="Microsoft YaHei" panose="020B0503020204020204" pitchFamily="34" charset="-122"/>
            </a:endParaRPr>
          </a:p>
        </p:txBody>
      </p:sp>
      <p:cxnSp>
        <p:nvCxnSpPr>
          <p:cNvPr id="6" name="Straight Connector 5">
            <a:extLst>
              <a:ext uri="{FF2B5EF4-FFF2-40B4-BE49-F238E27FC236}">
                <a16:creationId xmlns:a16="http://schemas.microsoft.com/office/drawing/2014/main" id="{686F5676-6E65-F9E2-A114-CE37DAE2D8C5}"/>
              </a:ext>
            </a:extLst>
          </p:cNvPr>
          <p:cNvCxnSpPr>
            <a:cxnSpLocks/>
          </p:cNvCxnSpPr>
          <p:nvPr/>
        </p:nvCxnSpPr>
        <p:spPr>
          <a:xfrm>
            <a:off x="0" y="772193"/>
            <a:ext cx="12192000" cy="0"/>
          </a:xfrm>
          <a:prstGeom prst="line">
            <a:avLst/>
          </a:prstGeom>
          <a:ln w="28575"/>
        </p:spPr>
        <p:style>
          <a:lnRef idx="2">
            <a:schemeClr val="dk1"/>
          </a:lnRef>
          <a:fillRef idx="0">
            <a:schemeClr val="dk1"/>
          </a:fillRef>
          <a:effectRef idx="1">
            <a:schemeClr val="dk1"/>
          </a:effectRef>
          <a:fontRef idx="minor">
            <a:schemeClr val="tx1"/>
          </a:fontRef>
        </p:style>
      </p:cxnSp>
      <p:sp>
        <p:nvSpPr>
          <p:cNvPr id="5" name="文本框 4">
            <a:extLst>
              <a:ext uri="{FF2B5EF4-FFF2-40B4-BE49-F238E27FC236}">
                <a16:creationId xmlns:a16="http://schemas.microsoft.com/office/drawing/2014/main" id="{D970DA1D-8682-C994-0901-003613B365A3}"/>
              </a:ext>
            </a:extLst>
          </p:cNvPr>
          <p:cNvSpPr txBox="1"/>
          <p:nvPr/>
        </p:nvSpPr>
        <p:spPr>
          <a:xfrm>
            <a:off x="127742" y="866274"/>
            <a:ext cx="5310532"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mn-ea"/>
              </a:rPr>
              <a:t>outliers are very sparse</a:t>
            </a: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en-US" altLang="zh-CN" dirty="0">
                <a:latin typeface="+mn-ea"/>
              </a:rPr>
              <a:t>Most outliers tend to appear in a small set of channel positions </a:t>
            </a: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endParaRPr lang="en-US" altLang="zh-CN" dirty="0">
              <a:latin typeface="+mn-ea"/>
            </a:endParaRPr>
          </a:p>
        </p:txBody>
      </p:sp>
      <p:pic>
        <p:nvPicPr>
          <p:cNvPr id="10" name="图片 9">
            <a:extLst>
              <a:ext uri="{FF2B5EF4-FFF2-40B4-BE49-F238E27FC236}">
                <a16:creationId xmlns:a16="http://schemas.microsoft.com/office/drawing/2014/main" id="{57D674DF-94EC-F51F-4117-B53AB7C20146}"/>
              </a:ext>
            </a:extLst>
          </p:cNvPr>
          <p:cNvPicPr>
            <a:picLocks noChangeAspect="1"/>
          </p:cNvPicPr>
          <p:nvPr/>
        </p:nvPicPr>
        <p:blipFill>
          <a:blip r:embed="rId3"/>
          <a:stretch>
            <a:fillRect/>
          </a:stretch>
        </p:blipFill>
        <p:spPr>
          <a:xfrm>
            <a:off x="282615" y="1283535"/>
            <a:ext cx="5794968" cy="214546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45ED358B-C107-5786-DF45-03008CFE6774}"/>
                  </a:ext>
                </a:extLst>
              </p14:cNvPr>
              <p14:cNvContentPartPr/>
              <p14:nvPr/>
            </p14:nvContentPartPr>
            <p14:xfrm>
              <a:off x="3304310" y="1711423"/>
              <a:ext cx="422280" cy="352440"/>
            </p14:xfrm>
          </p:contentPart>
        </mc:Choice>
        <mc:Fallback xmlns="">
          <p:pic>
            <p:nvPicPr>
              <p:cNvPr id="11" name="墨迹 10">
                <a:extLst>
                  <a:ext uri="{FF2B5EF4-FFF2-40B4-BE49-F238E27FC236}">
                    <a16:creationId xmlns:a16="http://schemas.microsoft.com/office/drawing/2014/main" id="{45ED358B-C107-5786-DF45-03008CFE6774}"/>
                  </a:ext>
                </a:extLst>
              </p:cNvPr>
              <p:cNvPicPr/>
              <p:nvPr/>
            </p:nvPicPr>
            <p:blipFill>
              <a:blip r:embed="rId5"/>
              <a:stretch>
                <a:fillRect/>
              </a:stretch>
            </p:blipFill>
            <p:spPr>
              <a:xfrm>
                <a:off x="3298190" y="1705303"/>
                <a:ext cx="434520" cy="364680"/>
              </a:xfrm>
              <a:prstGeom prst="rect">
                <a:avLst/>
              </a:prstGeom>
            </p:spPr>
          </p:pic>
        </mc:Fallback>
      </mc:AlternateContent>
      <p:sp>
        <p:nvSpPr>
          <p:cNvPr id="13" name="文本框 12">
            <a:extLst>
              <a:ext uri="{FF2B5EF4-FFF2-40B4-BE49-F238E27FC236}">
                <a16:creationId xmlns:a16="http://schemas.microsoft.com/office/drawing/2014/main" id="{F5C18399-C6D2-55E1-C751-9CBE9363AC1C}"/>
              </a:ext>
            </a:extLst>
          </p:cNvPr>
          <p:cNvSpPr txBox="1"/>
          <p:nvPr/>
        </p:nvSpPr>
        <p:spPr>
          <a:xfrm>
            <a:off x="6343033" y="944220"/>
            <a:ext cx="5512489"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mn-ea"/>
              </a:rPr>
              <a:t>NPU</a:t>
            </a:r>
            <a:r>
              <a:rPr lang="zh-CN" altLang="en-US" dirty="0">
                <a:latin typeface="+mn-ea"/>
              </a:rPr>
              <a:t>使用单独内存空间：为启用激活离群值的影执行，</a:t>
            </a:r>
            <a:r>
              <a:rPr lang="en-US" altLang="zh-CN" dirty="0" err="1">
                <a:latin typeface="+mn-ea"/>
              </a:rPr>
              <a:t>mllm</a:t>
            </a:r>
            <a:r>
              <a:rPr lang="en-US" altLang="zh-CN" dirty="0">
                <a:latin typeface="+mn-ea"/>
              </a:rPr>
              <a:t>-NPU</a:t>
            </a:r>
            <a:r>
              <a:rPr lang="zh-CN" altLang="en-US" dirty="0">
                <a:latin typeface="+mn-ea"/>
              </a:rPr>
              <a:t>必须在</a:t>
            </a:r>
            <a:r>
              <a:rPr lang="en-US" altLang="zh-CN" dirty="0">
                <a:latin typeface="+mn-ea"/>
              </a:rPr>
              <a:t>CPU</a:t>
            </a:r>
            <a:r>
              <a:rPr lang="zh-CN" altLang="en-US" dirty="0">
                <a:latin typeface="+mn-ea"/>
              </a:rPr>
              <a:t>的内存空间上保留每个</a:t>
            </a:r>
            <a:r>
              <a:rPr lang="en-US" altLang="zh-CN" dirty="0" err="1">
                <a:latin typeface="+mn-ea"/>
              </a:rPr>
              <a:t>MatMul</a:t>
            </a:r>
            <a:r>
              <a:rPr lang="zh-CN" altLang="en-US" dirty="0">
                <a:latin typeface="+mn-ea"/>
              </a:rPr>
              <a:t>权重的另一个副本，</a:t>
            </a:r>
            <a:r>
              <a:rPr lang="zh-CN" altLang="en-US" b="1" dirty="0">
                <a:latin typeface="+mn-ea"/>
              </a:rPr>
              <a:t>内存开销</a:t>
            </a:r>
            <a:r>
              <a:rPr lang="en-US" altLang="zh-CN" dirty="0">
                <a:latin typeface="+mn-ea"/>
              </a:rPr>
              <a:t>up</a:t>
            </a:r>
            <a:r>
              <a:rPr lang="zh-CN" altLang="en-US" dirty="0">
                <a:latin typeface="+mn-ea"/>
              </a:rPr>
              <a:t>。</a:t>
            </a:r>
            <a:endParaRPr lang="en-US" altLang="zh-CN" dirty="0">
              <a:latin typeface="+mn-ea"/>
            </a:endParaRPr>
          </a:p>
          <a:p>
            <a:pPr marL="285750" indent="-285750">
              <a:buFont typeface="Wingdings" panose="05000000000000000000" pitchFamily="2" charset="2"/>
              <a:buChar char="Ø"/>
            </a:pPr>
            <a:endParaRPr lang="en-US" altLang="zh-CN" dirty="0">
              <a:latin typeface="+mn-ea"/>
            </a:endParaRPr>
          </a:p>
          <a:p>
            <a:pPr marL="285750" indent="-285750">
              <a:buFont typeface="Wingdings" panose="05000000000000000000" pitchFamily="2" charset="2"/>
              <a:buChar char="Ø"/>
            </a:pPr>
            <a:r>
              <a:rPr lang="zh-CN" altLang="en-US" dirty="0">
                <a:latin typeface="+mn-ea"/>
              </a:rPr>
              <a:t>对于阴影离群值的执行，</a:t>
            </a:r>
            <a:r>
              <a:rPr lang="en-US" altLang="zh-CN" dirty="0" err="1">
                <a:latin typeface="+mn-ea"/>
              </a:rPr>
              <a:t>mllm</a:t>
            </a:r>
            <a:r>
              <a:rPr lang="en-US" altLang="zh-CN" dirty="0">
                <a:latin typeface="+mn-ea"/>
              </a:rPr>
              <a:t>-NPU</a:t>
            </a:r>
            <a:r>
              <a:rPr lang="zh-CN" altLang="en-US" dirty="0">
                <a:latin typeface="+mn-ea"/>
              </a:rPr>
              <a:t>只保留</a:t>
            </a:r>
            <a:r>
              <a:rPr lang="en-US" altLang="zh-CN" dirty="0">
                <a:latin typeface="+mn-ea"/>
              </a:rPr>
              <a:t>CPU</a:t>
            </a:r>
            <a:r>
              <a:rPr lang="zh-CN" altLang="en-US" dirty="0">
                <a:latin typeface="+mn-ea"/>
              </a:rPr>
              <a:t>内存空间中那些“</a:t>
            </a:r>
            <a:r>
              <a:rPr lang="en-US" altLang="zh-CN" dirty="0">
                <a:latin typeface="+mn-ea"/>
              </a:rPr>
              <a:t>hot channels</a:t>
            </a:r>
            <a:r>
              <a:rPr lang="zh-CN" altLang="en-US" dirty="0">
                <a:latin typeface="+mn-ea"/>
              </a:rPr>
              <a:t>”需要使用的权重，并从磁盘中检索其余的部分</a:t>
            </a:r>
            <a:endParaRPr lang="en-US" altLang="zh-CN" dirty="0"/>
          </a:p>
          <a:p>
            <a:endParaRPr lang="en-US" altLang="zh-CN" dirty="0"/>
          </a:p>
          <a:p>
            <a:pPr marL="285750" indent="-285750">
              <a:buFont typeface="Wingdings" panose="05000000000000000000" pitchFamily="2" charset="2"/>
              <a:buChar char="Ø"/>
            </a:pPr>
            <a:r>
              <a:rPr lang="zh-CN" altLang="en-US" dirty="0">
                <a:latin typeface="+mn-ea"/>
              </a:rPr>
              <a:t>同时不是所有</a:t>
            </a:r>
            <a:r>
              <a:rPr lang="en-US" altLang="zh-CN" dirty="0">
                <a:latin typeface="+mn-ea"/>
              </a:rPr>
              <a:t>outlier</a:t>
            </a:r>
            <a:r>
              <a:rPr lang="zh-CN" altLang="en-US" dirty="0">
                <a:latin typeface="+mn-ea"/>
              </a:rPr>
              <a:t>都做</a:t>
            </a:r>
            <a:r>
              <a:rPr lang="en-US" altLang="zh-CN" dirty="0">
                <a:latin typeface="+mn-ea"/>
              </a:rPr>
              <a:t>CPU-NPU</a:t>
            </a:r>
            <a:r>
              <a:rPr lang="zh-CN" altLang="en-US" dirty="0">
                <a:latin typeface="+mn-ea"/>
              </a:rPr>
              <a:t>同步操作，离线阶段使用大型语料库数据分析了这些离群值的重要性，</a:t>
            </a:r>
            <a:r>
              <a:rPr lang="zh-CN" altLang="en-US" b="1" dirty="0">
                <a:latin typeface="+mn-ea"/>
              </a:rPr>
              <a:t>删除大多数不重要的层的离群值（原文</a:t>
            </a:r>
            <a:r>
              <a:rPr lang="en-US" altLang="zh-CN" sz="1800" dirty="0">
                <a:solidFill>
                  <a:srgbClr val="000000"/>
                </a:solidFill>
                <a:effectLst/>
                <a:latin typeface="LinLibertineT"/>
              </a:rPr>
              <a:t>85%</a:t>
            </a:r>
            <a:r>
              <a:rPr lang="zh-CN" altLang="en-US" b="1" dirty="0">
                <a:latin typeface="+mn-ea"/>
              </a:rPr>
              <a:t>）</a:t>
            </a:r>
            <a:r>
              <a:rPr lang="zh-CN" altLang="en-US" dirty="0">
                <a:latin typeface="+mn-ea"/>
              </a:rPr>
              <a:t>。</a:t>
            </a:r>
          </a:p>
        </p:txBody>
      </p:sp>
      <p:pic>
        <p:nvPicPr>
          <p:cNvPr id="15" name="图片 14">
            <a:extLst>
              <a:ext uri="{FF2B5EF4-FFF2-40B4-BE49-F238E27FC236}">
                <a16:creationId xmlns:a16="http://schemas.microsoft.com/office/drawing/2014/main" id="{C138E3F5-F77F-3E9B-5AEB-9E488401707B}"/>
              </a:ext>
            </a:extLst>
          </p:cNvPr>
          <p:cNvPicPr>
            <a:picLocks noChangeAspect="1"/>
          </p:cNvPicPr>
          <p:nvPr/>
        </p:nvPicPr>
        <p:blipFill>
          <a:blip r:embed="rId6"/>
          <a:stretch>
            <a:fillRect/>
          </a:stretch>
        </p:blipFill>
        <p:spPr>
          <a:xfrm>
            <a:off x="583362" y="4515777"/>
            <a:ext cx="5342627" cy="1885021"/>
          </a:xfrm>
          <a:prstGeom prst="rect">
            <a:avLst/>
          </a:prstGeom>
        </p:spPr>
      </p:pic>
      <p:cxnSp>
        <p:nvCxnSpPr>
          <p:cNvPr id="17" name="直接箭头连接符 16">
            <a:extLst>
              <a:ext uri="{FF2B5EF4-FFF2-40B4-BE49-F238E27FC236}">
                <a16:creationId xmlns:a16="http://schemas.microsoft.com/office/drawing/2014/main" id="{AD96D600-689E-CE8C-83A7-F2AC79F80609}"/>
              </a:ext>
            </a:extLst>
          </p:cNvPr>
          <p:cNvCxnSpPr/>
          <p:nvPr/>
        </p:nvCxnSpPr>
        <p:spPr>
          <a:xfrm flipV="1">
            <a:off x="5053263" y="2356267"/>
            <a:ext cx="1576137" cy="156602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19" name="图片 18">
            <a:extLst>
              <a:ext uri="{FF2B5EF4-FFF2-40B4-BE49-F238E27FC236}">
                <a16:creationId xmlns:a16="http://schemas.microsoft.com/office/drawing/2014/main" id="{EE526BD2-E4DC-A482-67AA-763D3F96D2CF}"/>
              </a:ext>
            </a:extLst>
          </p:cNvPr>
          <p:cNvPicPr>
            <a:picLocks noChangeAspect="1"/>
          </p:cNvPicPr>
          <p:nvPr/>
        </p:nvPicPr>
        <p:blipFill>
          <a:blip r:embed="rId7"/>
          <a:stretch>
            <a:fillRect/>
          </a:stretch>
        </p:blipFill>
        <p:spPr>
          <a:xfrm>
            <a:off x="6770097" y="4104521"/>
            <a:ext cx="4658360" cy="2485652"/>
          </a:xfrm>
          <a:prstGeom prst="rect">
            <a:avLst/>
          </a:prstGeom>
        </p:spPr>
      </p:pic>
    </p:spTree>
    <p:extLst>
      <p:ext uri="{BB962C8B-B14F-4D97-AF65-F5344CB8AC3E}">
        <p14:creationId xmlns:p14="http://schemas.microsoft.com/office/powerpoint/2010/main" val="2063023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定义 lpt">
      <a:majorFont>
        <a:latin typeface="Arial"/>
        <a:ea typeface="等线"/>
        <a:cs typeface=""/>
      </a:majorFont>
      <a:minorFont>
        <a:latin typeface="Arial"/>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ln w="38100">
          <a:solidFill>
            <a:srgbClr val="FF0000"/>
          </a:solidFill>
          <a:tailEnd type="triangle"/>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lgn="l">
          <a:buFont typeface="Wingdings" panose="05000000000000000000" pitchFamily="2" charset="2"/>
          <a:buChar char="Ø"/>
          <a:defRPr sz="1800" dirty="0" smtClean="0">
            <a:solidFill>
              <a:srgbClr val="000000"/>
            </a:solidFill>
            <a:effectLst/>
            <a:ea typeface="宋体" panose="02010600030101010101" pitchFamily="2" charset="-122"/>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TotalTime>
  <Words>3538</Words>
  <Application>Microsoft Macintosh PowerPoint</Application>
  <PresentationFormat>Widescreen</PresentationFormat>
  <Paragraphs>409</Paragraphs>
  <Slides>34</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34</vt:i4>
      </vt:variant>
    </vt:vector>
  </HeadingPairs>
  <TitlesOfParts>
    <vt:vector size="51" baseType="lpstr">
      <vt:lpstr>-apple-system</vt:lpstr>
      <vt:lpstr>Inconsolatazi4-Regular</vt:lpstr>
      <vt:lpstr>inherit</vt:lpstr>
      <vt:lpstr>LibertineMathMI</vt:lpstr>
      <vt:lpstr>LibertineMathMI7</vt:lpstr>
      <vt:lpstr>LinLibertineT</vt:lpstr>
      <vt:lpstr>LinLibertineTI</vt:lpstr>
      <vt:lpstr>微软雅黑</vt:lpstr>
      <vt:lpstr>微软雅黑</vt:lpstr>
      <vt:lpstr>PingFang SC</vt:lpstr>
      <vt:lpstr>宋体</vt:lpstr>
      <vt:lpstr>txsys</vt:lpstr>
      <vt:lpstr>Aptos</vt:lpstr>
      <vt:lpstr>Arial</vt:lpstr>
      <vt:lpstr>Cambria Math</vt:lpstr>
      <vt:lpstr>Wingdings</vt:lpstr>
      <vt:lpstr>Office Theme</vt:lpstr>
      <vt:lpstr>Empowering 1000 tokens/second on-device  LLM prefilling with mllm-NPU   </vt:lpstr>
      <vt:lpstr>background</vt:lpstr>
      <vt:lpstr>background</vt:lpstr>
      <vt:lpstr>Method-overview</vt:lpstr>
      <vt:lpstr>Method-overview-quantization</vt:lpstr>
      <vt:lpstr>Method-overview</vt:lpstr>
      <vt:lpstr>Method-request</vt:lpstr>
      <vt:lpstr>Method-Shadow outlier execution</vt:lpstr>
      <vt:lpstr>Method-Shadow outlier execution</vt:lpstr>
      <vt:lpstr>Method-Out-of-order subgraph execution </vt:lpstr>
      <vt:lpstr>exp</vt:lpstr>
      <vt:lpstr>exp</vt:lpstr>
      <vt:lpstr>exp</vt:lpstr>
      <vt:lpstr>exp</vt:lpstr>
      <vt:lpstr>LLMCad: Fast and Scalable On-device Large Language  Model Inference </vt:lpstr>
      <vt:lpstr>background</vt:lpstr>
      <vt:lpstr>method</vt:lpstr>
      <vt:lpstr>method</vt:lpstr>
      <vt:lpstr>Method-Token tree generation</vt:lpstr>
      <vt:lpstr>Method-Token tree verification and rectification</vt:lpstr>
      <vt:lpstr>Method-Self-adaptive fallback strategy </vt:lpstr>
      <vt:lpstr>Method-Speculative Generation</vt:lpstr>
      <vt:lpstr>example</vt:lpstr>
      <vt:lpstr>exp</vt:lpstr>
      <vt:lpstr>exp</vt:lpstr>
      <vt:lpstr>exp</vt:lpstr>
      <vt:lpstr>Large Language Models on Mobile Devices: Measurements,  Analysis, and Insights </vt:lpstr>
      <vt:lpstr>background</vt:lpstr>
      <vt:lpstr>exp</vt:lpstr>
      <vt:lpstr>exp</vt:lpstr>
      <vt:lpstr>exp</vt:lpstr>
      <vt:lpstr>exp</vt:lpstr>
      <vt:lpstr>exp</vt:lpstr>
      <vt:lpstr>其他相关的近年的文章 Yi, Rongjie, Liwei Guo, Shiyun Wei, Ao Zhou, Shangguang Wang, and Mengwei Xu. “EdgeMoE: Fast on-Device Inference of MoE-Based Large Language Models.” arXiv, August 28, 2023. http://arxiv.org/abs/2308.14352.  Xu, Mengwei, Wangsong Yin, Dongqi Cai, Rongjie Yi, Daliang Xu, Qipeng Wang, Bingyang Wu, et al. “A Survey of Resource-Efficient LLM and Multimodal Foundation Models.” arXiv, January 15, 2024. http://arxiv.org/abs/2401.08092. 对应论文列表：https://github.com/UbiquitousLearning/Efficient_Foundation_Model_Survey  Xu, Daliang, Mengwei Xu, Chiheng Lou, Li Zhang, Gang Huang, Xin Jin, and Xuanzhe Liu. “SoCFlow: Efficient and Scalable DNN Training on SoC-Clustered Edge Servers.” In Proceedings of the 29th ACM International Conference on Architectural Support for Programming Languages and Operating Systems, Volume 1, 368–85. La Jolla CA USA: ACM, 2024. https://doi.org/10.1145/3617232.3624847.  Yuan, Jinliang, Chen Yang, Dongqi Cai, Shihe Wang, Xin Yuan, Zeling Zhang, Xiang Li, et al. “Mobile Foundation Model as Firmware.” In Proceedings of the 30th Annual International Conference on Mobile Computing and Networking, 279–95. Washington D.C. DC USA: ACM, 2024. https://doi.org/10.1145/3636534.3649361.  mllm-npu原型 https://github.com/UbiquitousLearning/mllm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Kinfe Li</dc:creator>
  <cp:lastModifiedBy>Kinfe Li</cp:lastModifiedBy>
  <cp:revision>1</cp:revision>
  <dcterms:created xsi:type="dcterms:W3CDTF">2024-08-07T06:41:43Z</dcterms:created>
  <dcterms:modified xsi:type="dcterms:W3CDTF">2024-09-17T01:46:28Z</dcterms:modified>
</cp:coreProperties>
</file>